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0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2278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9B56D2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62DB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D564D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2278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227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2278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2278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9B56D2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62DB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D564D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2278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227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722" y="270763"/>
            <a:ext cx="3905885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68.png"/><Relationship Id="rId7" Type="http://schemas.openxmlformats.org/officeDocument/2006/relationships/image" Target="../media/image257.png"/><Relationship Id="rId12" Type="http://schemas.openxmlformats.org/officeDocument/2006/relationships/image" Target="../media/image274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6.png"/><Relationship Id="rId11" Type="http://schemas.openxmlformats.org/officeDocument/2006/relationships/image" Target="../media/image273.png"/><Relationship Id="rId5" Type="http://schemas.openxmlformats.org/officeDocument/2006/relationships/image" Target="../media/image270.png"/><Relationship Id="rId10" Type="http://schemas.openxmlformats.org/officeDocument/2006/relationships/image" Target="../media/image272.png"/><Relationship Id="rId4" Type="http://schemas.openxmlformats.org/officeDocument/2006/relationships/image" Target="../media/image269.png"/><Relationship Id="rId9" Type="http://schemas.openxmlformats.org/officeDocument/2006/relationships/image" Target="../media/image27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6.png"/><Relationship Id="rId18" Type="http://schemas.openxmlformats.org/officeDocument/2006/relationships/image" Target="../media/image291.png"/><Relationship Id="rId26" Type="http://schemas.openxmlformats.org/officeDocument/2006/relationships/image" Target="../media/image299.png"/><Relationship Id="rId39" Type="http://schemas.openxmlformats.org/officeDocument/2006/relationships/image" Target="../media/image312.png"/><Relationship Id="rId21" Type="http://schemas.openxmlformats.org/officeDocument/2006/relationships/image" Target="../media/image294.png"/><Relationship Id="rId34" Type="http://schemas.openxmlformats.org/officeDocument/2006/relationships/image" Target="../media/image307.png"/><Relationship Id="rId42" Type="http://schemas.openxmlformats.org/officeDocument/2006/relationships/image" Target="../media/image315.png"/><Relationship Id="rId47" Type="http://schemas.openxmlformats.org/officeDocument/2006/relationships/image" Target="../media/image320.png"/><Relationship Id="rId50" Type="http://schemas.openxmlformats.org/officeDocument/2006/relationships/image" Target="../media/image323.png"/><Relationship Id="rId55" Type="http://schemas.openxmlformats.org/officeDocument/2006/relationships/image" Target="../media/image328.png"/><Relationship Id="rId63" Type="http://schemas.openxmlformats.org/officeDocument/2006/relationships/image" Target="../media/image336.png"/><Relationship Id="rId68" Type="http://schemas.openxmlformats.org/officeDocument/2006/relationships/image" Target="../media/image341.png"/><Relationship Id="rId76" Type="http://schemas.openxmlformats.org/officeDocument/2006/relationships/image" Target="../media/image349.png"/><Relationship Id="rId7" Type="http://schemas.openxmlformats.org/officeDocument/2006/relationships/image" Target="../media/image280.png"/><Relationship Id="rId71" Type="http://schemas.openxmlformats.org/officeDocument/2006/relationships/image" Target="../media/image344.png"/><Relationship Id="rId2" Type="http://schemas.openxmlformats.org/officeDocument/2006/relationships/image" Target="../media/image275.jpg"/><Relationship Id="rId16" Type="http://schemas.openxmlformats.org/officeDocument/2006/relationships/image" Target="../media/image289.png"/><Relationship Id="rId29" Type="http://schemas.openxmlformats.org/officeDocument/2006/relationships/image" Target="../media/image302.png"/><Relationship Id="rId11" Type="http://schemas.openxmlformats.org/officeDocument/2006/relationships/image" Target="../media/image284.png"/><Relationship Id="rId24" Type="http://schemas.openxmlformats.org/officeDocument/2006/relationships/image" Target="../media/image297.png"/><Relationship Id="rId32" Type="http://schemas.openxmlformats.org/officeDocument/2006/relationships/image" Target="../media/image305.png"/><Relationship Id="rId37" Type="http://schemas.openxmlformats.org/officeDocument/2006/relationships/image" Target="../media/image310.png"/><Relationship Id="rId40" Type="http://schemas.openxmlformats.org/officeDocument/2006/relationships/image" Target="../media/image313.png"/><Relationship Id="rId45" Type="http://schemas.openxmlformats.org/officeDocument/2006/relationships/image" Target="../media/image318.png"/><Relationship Id="rId53" Type="http://schemas.openxmlformats.org/officeDocument/2006/relationships/image" Target="../media/image326.png"/><Relationship Id="rId58" Type="http://schemas.openxmlformats.org/officeDocument/2006/relationships/image" Target="../media/image331.png"/><Relationship Id="rId66" Type="http://schemas.openxmlformats.org/officeDocument/2006/relationships/image" Target="../media/image339.png"/><Relationship Id="rId74" Type="http://schemas.openxmlformats.org/officeDocument/2006/relationships/image" Target="../media/image347.png"/><Relationship Id="rId5" Type="http://schemas.openxmlformats.org/officeDocument/2006/relationships/image" Target="../media/image278.png"/><Relationship Id="rId15" Type="http://schemas.openxmlformats.org/officeDocument/2006/relationships/image" Target="../media/image288.png"/><Relationship Id="rId23" Type="http://schemas.openxmlformats.org/officeDocument/2006/relationships/image" Target="../media/image296.png"/><Relationship Id="rId28" Type="http://schemas.openxmlformats.org/officeDocument/2006/relationships/image" Target="../media/image301.png"/><Relationship Id="rId36" Type="http://schemas.openxmlformats.org/officeDocument/2006/relationships/image" Target="../media/image309.png"/><Relationship Id="rId49" Type="http://schemas.openxmlformats.org/officeDocument/2006/relationships/image" Target="../media/image322.png"/><Relationship Id="rId57" Type="http://schemas.openxmlformats.org/officeDocument/2006/relationships/image" Target="../media/image330.png"/><Relationship Id="rId61" Type="http://schemas.openxmlformats.org/officeDocument/2006/relationships/image" Target="../media/image334.png"/><Relationship Id="rId10" Type="http://schemas.openxmlformats.org/officeDocument/2006/relationships/image" Target="../media/image283.png"/><Relationship Id="rId19" Type="http://schemas.openxmlformats.org/officeDocument/2006/relationships/image" Target="../media/image292.png"/><Relationship Id="rId31" Type="http://schemas.openxmlformats.org/officeDocument/2006/relationships/image" Target="../media/image304.png"/><Relationship Id="rId44" Type="http://schemas.openxmlformats.org/officeDocument/2006/relationships/image" Target="../media/image317.png"/><Relationship Id="rId52" Type="http://schemas.openxmlformats.org/officeDocument/2006/relationships/image" Target="../media/image325.png"/><Relationship Id="rId60" Type="http://schemas.openxmlformats.org/officeDocument/2006/relationships/image" Target="../media/image333.png"/><Relationship Id="rId65" Type="http://schemas.openxmlformats.org/officeDocument/2006/relationships/image" Target="../media/image338.png"/><Relationship Id="rId73" Type="http://schemas.openxmlformats.org/officeDocument/2006/relationships/image" Target="../media/image346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Relationship Id="rId22" Type="http://schemas.openxmlformats.org/officeDocument/2006/relationships/image" Target="../media/image295.png"/><Relationship Id="rId27" Type="http://schemas.openxmlformats.org/officeDocument/2006/relationships/image" Target="../media/image300.png"/><Relationship Id="rId30" Type="http://schemas.openxmlformats.org/officeDocument/2006/relationships/image" Target="../media/image303.png"/><Relationship Id="rId35" Type="http://schemas.openxmlformats.org/officeDocument/2006/relationships/image" Target="../media/image308.png"/><Relationship Id="rId43" Type="http://schemas.openxmlformats.org/officeDocument/2006/relationships/image" Target="../media/image316.png"/><Relationship Id="rId48" Type="http://schemas.openxmlformats.org/officeDocument/2006/relationships/image" Target="../media/image321.png"/><Relationship Id="rId56" Type="http://schemas.openxmlformats.org/officeDocument/2006/relationships/image" Target="../media/image329.png"/><Relationship Id="rId64" Type="http://schemas.openxmlformats.org/officeDocument/2006/relationships/image" Target="../media/image337.png"/><Relationship Id="rId69" Type="http://schemas.openxmlformats.org/officeDocument/2006/relationships/image" Target="../media/image342.png"/><Relationship Id="rId77" Type="http://schemas.openxmlformats.org/officeDocument/2006/relationships/image" Target="../media/image350.png"/><Relationship Id="rId8" Type="http://schemas.openxmlformats.org/officeDocument/2006/relationships/image" Target="../media/image281.png"/><Relationship Id="rId51" Type="http://schemas.openxmlformats.org/officeDocument/2006/relationships/image" Target="../media/image324.png"/><Relationship Id="rId72" Type="http://schemas.openxmlformats.org/officeDocument/2006/relationships/image" Target="../media/image345.png"/><Relationship Id="rId3" Type="http://schemas.openxmlformats.org/officeDocument/2006/relationships/image" Target="../media/image276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5" Type="http://schemas.openxmlformats.org/officeDocument/2006/relationships/image" Target="../media/image298.png"/><Relationship Id="rId33" Type="http://schemas.openxmlformats.org/officeDocument/2006/relationships/image" Target="../media/image306.png"/><Relationship Id="rId38" Type="http://schemas.openxmlformats.org/officeDocument/2006/relationships/image" Target="../media/image311.png"/><Relationship Id="rId46" Type="http://schemas.openxmlformats.org/officeDocument/2006/relationships/image" Target="../media/image319.png"/><Relationship Id="rId59" Type="http://schemas.openxmlformats.org/officeDocument/2006/relationships/image" Target="../media/image332.png"/><Relationship Id="rId67" Type="http://schemas.openxmlformats.org/officeDocument/2006/relationships/image" Target="../media/image340.png"/><Relationship Id="rId20" Type="http://schemas.openxmlformats.org/officeDocument/2006/relationships/image" Target="../media/image293.png"/><Relationship Id="rId41" Type="http://schemas.openxmlformats.org/officeDocument/2006/relationships/image" Target="../media/image314.png"/><Relationship Id="rId54" Type="http://schemas.openxmlformats.org/officeDocument/2006/relationships/image" Target="../media/image327.png"/><Relationship Id="rId62" Type="http://schemas.openxmlformats.org/officeDocument/2006/relationships/image" Target="../media/image335.png"/><Relationship Id="rId70" Type="http://schemas.openxmlformats.org/officeDocument/2006/relationships/image" Target="../media/image343.png"/><Relationship Id="rId75" Type="http://schemas.openxmlformats.org/officeDocument/2006/relationships/image" Target="../media/image3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13" Type="http://schemas.openxmlformats.org/officeDocument/2006/relationships/image" Target="../media/image356.png"/><Relationship Id="rId3" Type="http://schemas.openxmlformats.org/officeDocument/2006/relationships/image" Target="../media/image359.png"/><Relationship Id="rId7" Type="http://schemas.openxmlformats.org/officeDocument/2006/relationships/image" Target="../media/image363.png"/><Relationship Id="rId12" Type="http://schemas.openxmlformats.org/officeDocument/2006/relationships/image" Target="../media/image355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2.png"/><Relationship Id="rId11" Type="http://schemas.openxmlformats.org/officeDocument/2006/relationships/image" Target="../media/image264.png"/><Relationship Id="rId5" Type="http://schemas.openxmlformats.org/officeDocument/2006/relationships/image" Target="../media/image361.png"/><Relationship Id="rId15" Type="http://schemas.openxmlformats.org/officeDocument/2006/relationships/image" Target="../media/image368.png"/><Relationship Id="rId10" Type="http://schemas.openxmlformats.org/officeDocument/2006/relationships/image" Target="../media/image366.png"/><Relationship Id="rId4" Type="http://schemas.openxmlformats.org/officeDocument/2006/relationships/image" Target="../media/image360.png"/><Relationship Id="rId9" Type="http://schemas.openxmlformats.org/officeDocument/2006/relationships/image" Target="../media/image365.png"/><Relationship Id="rId14" Type="http://schemas.openxmlformats.org/officeDocument/2006/relationships/image" Target="../media/image36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3.png"/><Relationship Id="rId4" Type="http://schemas.openxmlformats.org/officeDocument/2006/relationships/image" Target="../media/image37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76" Type="http://schemas.openxmlformats.org/officeDocument/2006/relationships/image" Target="../media/image82.png"/><Relationship Id="rId84" Type="http://schemas.openxmlformats.org/officeDocument/2006/relationships/image" Target="../media/image9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66" Type="http://schemas.openxmlformats.org/officeDocument/2006/relationships/image" Target="../media/image72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5" Type="http://schemas.openxmlformats.org/officeDocument/2006/relationships/image" Target="../media/image11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77" Type="http://schemas.openxmlformats.org/officeDocument/2006/relationships/image" Target="../media/image83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8.png"/><Relationship Id="rId5" Type="http://schemas.openxmlformats.org/officeDocument/2006/relationships/image" Target="../media/image377.png"/><Relationship Id="rId4" Type="http://schemas.openxmlformats.org/officeDocument/2006/relationships/image" Target="../media/image3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png"/><Relationship Id="rId13" Type="http://schemas.openxmlformats.org/officeDocument/2006/relationships/image" Target="../media/image389.png"/><Relationship Id="rId18" Type="http://schemas.openxmlformats.org/officeDocument/2006/relationships/image" Target="../media/image394.png"/><Relationship Id="rId26" Type="http://schemas.openxmlformats.org/officeDocument/2006/relationships/image" Target="../media/image402.png"/><Relationship Id="rId3" Type="http://schemas.openxmlformats.org/officeDocument/2006/relationships/image" Target="../media/image189.png"/><Relationship Id="rId21" Type="http://schemas.openxmlformats.org/officeDocument/2006/relationships/image" Target="../media/image397.png"/><Relationship Id="rId34" Type="http://schemas.openxmlformats.org/officeDocument/2006/relationships/image" Target="../media/image410.png"/><Relationship Id="rId7" Type="http://schemas.openxmlformats.org/officeDocument/2006/relationships/image" Target="../media/image383.png"/><Relationship Id="rId12" Type="http://schemas.openxmlformats.org/officeDocument/2006/relationships/image" Target="../media/image388.png"/><Relationship Id="rId17" Type="http://schemas.openxmlformats.org/officeDocument/2006/relationships/image" Target="../media/image393.png"/><Relationship Id="rId25" Type="http://schemas.openxmlformats.org/officeDocument/2006/relationships/image" Target="../media/image401.png"/><Relationship Id="rId33" Type="http://schemas.openxmlformats.org/officeDocument/2006/relationships/image" Target="../media/image409.png"/><Relationship Id="rId38" Type="http://schemas.openxmlformats.org/officeDocument/2006/relationships/image" Target="../media/image414.png"/><Relationship Id="rId2" Type="http://schemas.openxmlformats.org/officeDocument/2006/relationships/image" Target="../media/image379.png"/><Relationship Id="rId16" Type="http://schemas.openxmlformats.org/officeDocument/2006/relationships/image" Target="../media/image392.png"/><Relationship Id="rId20" Type="http://schemas.openxmlformats.org/officeDocument/2006/relationships/image" Target="../media/image396.png"/><Relationship Id="rId29" Type="http://schemas.openxmlformats.org/officeDocument/2006/relationships/image" Target="../media/image4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2.png"/><Relationship Id="rId11" Type="http://schemas.openxmlformats.org/officeDocument/2006/relationships/image" Target="../media/image387.png"/><Relationship Id="rId24" Type="http://schemas.openxmlformats.org/officeDocument/2006/relationships/image" Target="../media/image400.png"/><Relationship Id="rId32" Type="http://schemas.openxmlformats.org/officeDocument/2006/relationships/image" Target="../media/image408.png"/><Relationship Id="rId37" Type="http://schemas.openxmlformats.org/officeDocument/2006/relationships/image" Target="../media/image413.png"/><Relationship Id="rId5" Type="http://schemas.openxmlformats.org/officeDocument/2006/relationships/image" Target="../media/image381.png"/><Relationship Id="rId15" Type="http://schemas.openxmlformats.org/officeDocument/2006/relationships/image" Target="../media/image391.png"/><Relationship Id="rId23" Type="http://schemas.openxmlformats.org/officeDocument/2006/relationships/image" Target="../media/image399.png"/><Relationship Id="rId28" Type="http://schemas.openxmlformats.org/officeDocument/2006/relationships/image" Target="../media/image404.png"/><Relationship Id="rId36" Type="http://schemas.openxmlformats.org/officeDocument/2006/relationships/image" Target="../media/image412.png"/><Relationship Id="rId10" Type="http://schemas.openxmlformats.org/officeDocument/2006/relationships/image" Target="../media/image386.png"/><Relationship Id="rId19" Type="http://schemas.openxmlformats.org/officeDocument/2006/relationships/image" Target="../media/image395.png"/><Relationship Id="rId31" Type="http://schemas.openxmlformats.org/officeDocument/2006/relationships/image" Target="../media/image407.png"/><Relationship Id="rId4" Type="http://schemas.openxmlformats.org/officeDocument/2006/relationships/image" Target="../media/image380.png"/><Relationship Id="rId9" Type="http://schemas.openxmlformats.org/officeDocument/2006/relationships/image" Target="../media/image385.png"/><Relationship Id="rId14" Type="http://schemas.openxmlformats.org/officeDocument/2006/relationships/image" Target="../media/image390.png"/><Relationship Id="rId22" Type="http://schemas.openxmlformats.org/officeDocument/2006/relationships/image" Target="../media/image398.png"/><Relationship Id="rId27" Type="http://schemas.openxmlformats.org/officeDocument/2006/relationships/image" Target="../media/image403.png"/><Relationship Id="rId30" Type="http://schemas.openxmlformats.org/officeDocument/2006/relationships/image" Target="../media/image406.png"/><Relationship Id="rId35" Type="http://schemas.openxmlformats.org/officeDocument/2006/relationships/image" Target="../media/image4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2" Type="http://schemas.openxmlformats.org/officeDocument/2006/relationships/hyperlink" Target="mailto:zybiny@bk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26" Type="http://schemas.openxmlformats.org/officeDocument/2006/relationships/image" Target="../media/image169.png"/><Relationship Id="rId39" Type="http://schemas.openxmlformats.org/officeDocument/2006/relationships/image" Target="../media/image181.png"/><Relationship Id="rId3" Type="http://schemas.openxmlformats.org/officeDocument/2006/relationships/image" Target="../media/image38.png"/><Relationship Id="rId21" Type="http://schemas.openxmlformats.org/officeDocument/2006/relationships/image" Target="../media/image164.png"/><Relationship Id="rId34" Type="http://schemas.openxmlformats.org/officeDocument/2006/relationships/image" Target="../media/image177.png"/><Relationship Id="rId42" Type="http://schemas.openxmlformats.org/officeDocument/2006/relationships/image" Target="../media/image184.png"/><Relationship Id="rId47" Type="http://schemas.openxmlformats.org/officeDocument/2006/relationships/image" Target="../media/image188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5" Type="http://schemas.openxmlformats.org/officeDocument/2006/relationships/image" Target="../media/image168.png"/><Relationship Id="rId33" Type="http://schemas.openxmlformats.org/officeDocument/2006/relationships/image" Target="../media/image176.png"/><Relationship Id="rId38" Type="http://schemas.openxmlformats.org/officeDocument/2006/relationships/image" Target="../media/image56.png"/><Relationship Id="rId46" Type="http://schemas.openxmlformats.org/officeDocument/2006/relationships/image" Target="../media/image40.png"/><Relationship Id="rId2" Type="http://schemas.openxmlformats.org/officeDocument/2006/relationships/image" Target="../media/image147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29" Type="http://schemas.openxmlformats.org/officeDocument/2006/relationships/image" Target="../media/image172.png"/><Relationship Id="rId41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24" Type="http://schemas.openxmlformats.org/officeDocument/2006/relationships/image" Target="../media/image167.png"/><Relationship Id="rId32" Type="http://schemas.openxmlformats.org/officeDocument/2006/relationships/image" Target="../media/image175.png"/><Relationship Id="rId37" Type="http://schemas.openxmlformats.org/officeDocument/2006/relationships/image" Target="../media/image180.png"/><Relationship Id="rId40" Type="http://schemas.openxmlformats.org/officeDocument/2006/relationships/image" Target="../media/image182.png"/><Relationship Id="rId45" Type="http://schemas.openxmlformats.org/officeDocument/2006/relationships/image" Target="../media/image187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23" Type="http://schemas.openxmlformats.org/officeDocument/2006/relationships/image" Target="../media/image166.png"/><Relationship Id="rId28" Type="http://schemas.openxmlformats.org/officeDocument/2006/relationships/image" Target="../media/image171.png"/><Relationship Id="rId36" Type="http://schemas.openxmlformats.org/officeDocument/2006/relationships/image" Target="../media/image179.png"/><Relationship Id="rId49" Type="http://schemas.openxmlformats.org/officeDocument/2006/relationships/image" Target="../media/image190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31" Type="http://schemas.openxmlformats.org/officeDocument/2006/relationships/image" Target="../media/image174.png"/><Relationship Id="rId44" Type="http://schemas.openxmlformats.org/officeDocument/2006/relationships/image" Target="../media/image186.png"/><Relationship Id="rId4" Type="http://schemas.openxmlformats.org/officeDocument/2006/relationships/image" Target="../media/image39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Relationship Id="rId22" Type="http://schemas.openxmlformats.org/officeDocument/2006/relationships/image" Target="../media/image165.png"/><Relationship Id="rId27" Type="http://schemas.openxmlformats.org/officeDocument/2006/relationships/image" Target="../media/image170.png"/><Relationship Id="rId30" Type="http://schemas.openxmlformats.org/officeDocument/2006/relationships/image" Target="../media/image173.png"/><Relationship Id="rId35" Type="http://schemas.openxmlformats.org/officeDocument/2006/relationships/image" Target="../media/image178.png"/><Relationship Id="rId43" Type="http://schemas.openxmlformats.org/officeDocument/2006/relationships/image" Target="../media/image185.png"/><Relationship Id="rId48" Type="http://schemas.openxmlformats.org/officeDocument/2006/relationships/image" Target="../media/image189.png"/><Relationship Id="rId8" Type="http://schemas.openxmlformats.org/officeDocument/2006/relationships/image" Target="../media/image1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18" Type="http://schemas.openxmlformats.org/officeDocument/2006/relationships/image" Target="../media/image234.png"/><Relationship Id="rId26" Type="http://schemas.openxmlformats.org/officeDocument/2006/relationships/image" Target="../media/image242.png"/><Relationship Id="rId3" Type="http://schemas.openxmlformats.org/officeDocument/2006/relationships/image" Target="../media/image219.png"/><Relationship Id="rId21" Type="http://schemas.openxmlformats.org/officeDocument/2006/relationships/image" Target="../media/image237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17" Type="http://schemas.openxmlformats.org/officeDocument/2006/relationships/image" Target="../media/image233.png"/><Relationship Id="rId25" Type="http://schemas.openxmlformats.org/officeDocument/2006/relationships/image" Target="../media/image241.png"/><Relationship Id="rId2" Type="http://schemas.openxmlformats.org/officeDocument/2006/relationships/image" Target="../media/image218.png"/><Relationship Id="rId16" Type="http://schemas.openxmlformats.org/officeDocument/2006/relationships/image" Target="../media/image232.png"/><Relationship Id="rId20" Type="http://schemas.openxmlformats.org/officeDocument/2006/relationships/image" Target="../media/image236.png"/><Relationship Id="rId29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24" Type="http://schemas.openxmlformats.org/officeDocument/2006/relationships/image" Target="../media/image240.png"/><Relationship Id="rId32" Type="http://schemas.openxmlformats.org/officeDocument/2006/relationships/image" Target="../media/image248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23" Type="http://schemas.openxmlformats.org/officeDocument/2006/relationships/image" Target="../media/image239.png"/><Relationship Id="rId28" Type="http://schemas.openxmlformats.org/officeDocument/2006/relationships/image" Target="../media/image244.png"/><Relationship Id="rId10" Type="http://schemas.openxmlformats.org/officeDocument/2006/relationships/image" Target="../media/image226.png"/><Relationship Id="rId19" Type="http://schemas.openxmlformats.org/officeDocument/2006/relationships/image" Target="../media/image235.png"/><Relationship Id="rId31" Type="http://schemas.openxmlformats.org/officeDocument/2006/relationships/image" Target="../media/image247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Relationship Id="rId22" Type="http://schemas.openxmlformats.org/officeDocument/2006/relationships/image" Target="../media/image238.png"/><Relationship Id="rId27" Type="http://schemas.openxmlformats.org/officeDocument/2006/relationships/image" Target="../media/image243.png"/><Relationship Id="rId30" Type="http://schemas.openxmlformats.org/officeDocument/2006/relationships/image" Target="../media/image2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65055" cy="5666740"/>
            <a:chOff x="0" y="0"/>
            <a:chExt cx="9965055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3280" cy="5666740"/>
            </a:xfrm>
            <a:custGeom>
              <a:avLst/>
              <a:gdLst/>
              <a:ahLst/>
              <a:cxnLst/>
              <a:rect l="l" t="t" r="r" b="b"/>
              <a:pathLst>
                <a:path w="843280" h="5666740">
                  <a:moveTo>
                    <a:pt x="842772" y="0"/>
                  </a:moveTo>
                  <a:lnTo>
                    <a:pt x="0" y="0"/>
                  </a:lnTo>
                  <a:lnTo>
                    <a:pt x="0" y="5666232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92278F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0228" y="2587751"/>
              <a:ext cx="9275445" cy="1682750"/>
            </a:xfrm>
            <a:custGeom>
              <a:avLst/>
              <a:gdLst/>
              <a:ahLst/>
              <a:cxnLst/>
              <a:rect l="l" t="t" r="r" b="b"/>
              <a:pathLst>
                <a:path w="9275445" h="1682750">
                  <a:moveTo>
                    <a:pt x="9275064" y="0"/>
                  </a:moveTo>
                  <a:lnTo>
                    <a:pt x="0" y="0"/>
                  </a:lnTo>
                  <a:lnTo>
                    <a:pt x="0" y="1682496"/>
                  </a:lnTo>
                  <a:lnTo>
                    <a:pt x="9275064" y="1682496"/>
                  </a:lnTo>
                  <a:lnTo>
                    <a:pt x="9275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4308" y="1243583"/>
              <a:ext cx="3690366" cy="164058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47764" y="1462227"/>
            <a:ext cx="275082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b="0" dirty="0">
                <a:solidFill>
                  <a:srgbClr val="92278F"/>
                </a:solidFill>
                <a:latin typeface="Impact"/>
                <a:cs typeface="Impact"/>
              </a:rPr>
              <a:t>БЮД</a:t>
            </a:r>
            <a:r>
              <a:rPr sz="5900" b="0" spc="-20" dirty="0">
                <a:solidFill>
                  <a:srgbClr val="92278F"/>
                </a:solidFill>
                <a:latin typeface="Impact"/>
                <a:cs typeface="Impact"/>
              </a:rPr>
              <a:t>Ж</a:t>
            </a:r>
            <a:r>
              <a:rPr sz="5900" b="0" dirty="0">
                <a:solidFill>
                  <a:srgbClr val="92278F"/>
                </a:solidFill>
                <a:latin typeface="Impact"/>
                <a:cs typeface="Impact"/>
              </a:rPr>
              <a:t>ЕТ</a:t>
            </a:r>
            <a:endParaRPr sz="5900">
              <a:latin typeface="Impact"/>
              <a:cs typeface="Impac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72689" y="2368550"/>
            <a:ext cx="6911340" cy="1788160"/>
            <a:chOff x="2972689" y="2368550"/>
            <a:chExt cx="6911340" cy="17881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2689" y="2368550"/>
              <a:ext cx="2546731" cy="609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3850" y="2368550"/>
              <a:ext cx="4295140" cy="609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5292" y="2791968"/>
              <a:ext cx="4118610" cy="136474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57721" y="2959049"/>
            <a:ext cx="333756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5" dirty="0">
                <a:solidFill>
                  <a:srgbClr val="92278F"/>
                </a:solidFill>
                <a:latin typeface="Trebuchet MS"/>
                <a:cs typeface="Trebuchet MS"/>
              </a:rPr>
              <a:t>на</a:t>
            </a:r>
            <a:r>
              <a:rPr sz="4900" spc="-45" dirty="0">
                <a:solidFill>
                  <a:srgbClr val="92278F"/>
                </a:solidFill>
                <a:latin typeface="Trebuchet MS"/>
                <a:cs typeface="Trebuchet MS"/>
              </a:rPr>
              <a:t> </a:t>
            </a:r>
            <a:r>
              <a:rPr sz="4900" spc="-5" dirty="0">
                <a:solidFill>
                  <a:srgbClr val="92278F"/>
                </a:solidFill>
                <a:latin typeface="Trebuchet MS"/>
                <a:cs typeface="Trebuchet MS"/>
              </a:rPr>
              <a:t>2022</a:t>
            </a:r>
            <a:r>
              <a:rPr sz="4900" spc="-15" dirty="0">
                <a:solidFill>
                  <a:srgbClr val="92278F"/>
                </a:solidFill>
                <a:latin typeface="Trebuchet MS"/>
                <a:cs typeface="Trebuchet MS"/>
              </a:rPr>
              <a:t> </a:t>
            </a:r>
            <a:r>
              <a:rPr sz="4900" spc="-10" dirty="0">
                <a:solidFill>
                  <a:srgbClr val="92278F"/>
                </a:solidFill>
                <a:latin typeface="Trebuchet MS"/>
                <a:cs typeface="Trebuchet MS"/>
              </a:rPr>
              <a:t>год</a:t>
            </a:r>
            <a:endParaRPr sz="49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18865" y="3737483"/>
            <a:ext cx="6033770" cy="487680"/>
            <a:chOff x="3618865" y="3737483"/>
            <a:chExt cx="6033770" cy="4876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8865" y="3737483"/>
              <a:ext cx="4381500" cy="4876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31836" y="3737483"/>
              <a:ext cx="271272" cy="4876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7472" y="3737483"/>
              <a:ext cx="1685162" cy="48768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709673" y="4679060"/>
            <a:ext cx="7279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9785">
              <a:lnSpc>
                <a:spcPct val="100000"/>
              </a:lnSpc>
              <a:spcBef>
                <a:spcPts val="100"/>
              </a:spcBef>
              <a:tabLst>
                <a:tab pos="6186170" algn="l"/>
                <a:tab pos="7265670" algn="l"/>
              </a:tabLst>
            </a:pP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Принят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Решением Зыбинского сельского совета </a:t>
            </a:r>
            <a:r>
              <a:rPr sz="1800" spc="-53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Белогорского</a:t>
            </a: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района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Республики</a:t>
            </a:r>
            <a:r>
              <a:rPr sz="1800" spc="-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dirty="0" err="1">
                <a:solidFill>
                  <a:srgbClr val="7E7E7E"/>
                </a:solidFill>
                <a:latin typeface="Trebuchet MS"/>
                <a:cs typeface="Trebuchet MS"/>
              </a:rPr>
              <a:t>Крым</a:t>
            </a:r>
            <a:r>
              <a:rPr sz="1800" spc="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dirty="0" err="1" smtClean="0">
                <a:solidFill>
                  <a:srgbClr val="7E7E7E"/>
                </a:solidFill>
                <a:latin typeface="Trebuchet MS"/>
                <a:cs typeface="Trebuchet MS"/>
              </a:rPr>
              <a:t>от</a:t>
            </a:r>
            <a:r>
              <a:rPr lang="ru-RU" sz="1800" dirty="0" smtClean="0">
                <a:solidFill>
                  <a:srgbClr val="7E7E7E"/>
                </a:solidFill>
                <a:latin typeface="Trebuchet MS"/>
                <a:cs typeface="Trebuchet MS"/>
              </a:rPr>
              <a:t> 10 декабря 2021</a:t>
            </a:r>
            <a:r>
              <a:rPr sz="1800" spc="-114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№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lang="ru-RU" sz="1800" spc="-5" dirty="0" smtClean="0">
                <a:solidFill>
                  <a:srgbClr val="7E7E7E"/>
                </a:solidFill>
                <a:latin typeface="Trebuchet MS"/>
                <a:cs typeface="Trebuchet MS"/>
              </a:rPr>
              <a:t>128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6860"/>
            <a:ext cx="6600190" cy="5311140"/>
            <a:chOff x="0" y="1546860"/>
            <a:chExt cx="6600190" cy="5311140"/>
          </a:xfrm>
        </p:grpSpPr>
        <p:sp>
          <p:nvSpPr>
            <p:cNvPr id="3" name="object 3"/>
            <p:cNvSpPr/>
            <p:nvPr/>
          </p:nvSpPr>
          <p:spPr>
            <a:xfrm>
              <a:off x="0" y="4012692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278F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1546860"/>
              <a:ext cx="6201918" cy="437616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428746" y="2155698"/>
            <a:ext cx="889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41,62%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7464" y="4011929"/>
            <a:ext cx="889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58,38%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93567" y="490219"/>
            <a:ext cx="5518785" cy="615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490"/>
              </a:lnSpc>
              <a:spcBef>
                <a:spcPts val="125"/>
              </a:spcBef>
            </a:pPr>
            <a:r>
              <a:rPr spc="10" dirty="0"/>
              <a:t>СТРУКТУРА</a:t>
            </a:r>
            <a:r>
              <a:rPr spc="20" dirty="0"/>
              <a:t> </a:t>
            </a:r>
            <a:r>
              <a:rPr spc="10" dirty="0"/>
              <a:t>ДОХОДОВ</a:t>
            </a:r>
            <a:r>
              <a:rPr spc="40" dirty="0"/>
              <a:t> </a:t>
            </a:r>
            <a:r>
              <a:rPr spc="10" dirty="0"/>
              <a:t>БЮДЖЕТА НА</a:t>
            </a:r>
            <a:r>
              <a:rPr spc="20" dirty="0"/>
              <a:t> </a:t>
            </a:r>
            <a:r>
              <a:rPr spc="10" dirty="0">
                <a:solidFill>
                  <a:srgbClr val="FF0000"/>
                </a:solidFill>
              </a:rPr>
              <a:t>2022</a:t>
            </a:r>
          </a:p>
          <a:p>
            <a:pPr algn="ctr">
              <a:lnSpc>
                <a:spcPts val="2130"/>
              </a:lnSpc>
            </a:pPr>
            <a:r>
              <a:rPr sz="1800" i="1" spc="-5" dirty="0">
                <a:solidFill>
                  <a:srgbClr val="C00000"/>
                </a:solidFill>
                <a:latin typeface="Arial"/>
                <a:cs typeface="Arial"/>
              </a:rPr>
              <a:t>(3</a:t>
            </a:r>
            <a:r>
              <a:rPr sz="1800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C00000"/>
                </a:solidFill>
                <a:latin typeface="Arial"/>
                <a:cs typeface="Arial"/>
              </a:rPr>
              <a:t>753</a:t>
            </a:r>
            <a:r>
              <a:rPr sz="18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C00000"/>
                </a:solidFill>
                <a:latin typeface="Arial"/>
                <a:cs typeface="Arial"/>
              </a:rPr>
              <a:t>667,85</a:t>
            </a:r>
            <a:r>
              <a:rPr sz="1800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C00000"/>
                </a:solidFill>
                <a:latin typeface="Arial"/>
                <a:cs typeface="Arial"/>
              </a:rPr>
              <a:t>РУБ)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1374" y="2930747"/>
            <a:ext cx="108806" cy="10734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23709" y="2832354"/>
            <a:ext cx="2490470" cy="5054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860"/>
              </a:lnSpc>
              <a:spcBef>
                <a:spcPts val="204"/>
              </a:spcBef>
            </a:pP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Налоговые и 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неналоговые </a:t>
            </a:r>
            <a:r>
              <a:rPr sz="1600" spc="-4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доходы</a:t>
            </a:r>
            <a:r>
              <a:rPr sz="1600" spc="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(1 562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400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 руб)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1374" y="4093622"/>
            <a:ext cx="108806" cy="10880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23709" y="3996054"/>
            <a:ext cx="2719705" cy="5054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860"/>
              </a:lnSpc>
              <a:spcBef>
                <a:spcPts val="204"/>
              </a:spcBef>
            </a:pP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Безвозмездные</a:t>
            </a:r>
            <a:r>
              <a:rPr sz="1600" spc="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поступления </a:t>
            </a:r>
            <a:r>
              <a:rPr sz="1600" spc="-4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(2 191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267,85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 руб)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81327"/>
            <a:ext cx="6292850" cy="5377180"/>
            <a:chOff x="0" y="1481327"/>
            <a:chExt cx="6292850" cy="5377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" y="1481327"/>
              <a:ext cx="6014466" cy="45209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6484" y="4192523"/>
              <a:ext cx="891540" cy="550545"/>
            </a:xfrm>
            <a:custGeom>
              <a:avLst/>
              <a:gdLst/>
              <a:ahLst/>
              <a:cxnLst/>
              <a:rect l="l" t="t" r="r" b="b"/>
              <a:pathLst>
                <a:path w="891539" h="550545">
                  <a:moveTo>
                    <a:pt x="414527" y="0"/>
                  </a:moveTo>
                  <a:lnTo>
                    <a:pt x="835151" y="48768"/>
                  </a:lnTo>
                  <a:lnTo>
                    <a:pt x="891539" y="48768"/>
                  </a:lnTo>
                </a:path>
                <a:path w="891539" h="550545">
                  <a:moveTo>
                    <a:pt x="0" y="138683"/>
                  </a:moveTo>
                  <a:lnTo>
                    <a:pt x="580643" y="550163"/>
                  </a:lnTo>
                  <a:lnTo>
                    <a:pt x="637031" y="55016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48554" y="2940811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81246"/>
                </a:solidFill>
                <a:latin typeface="Trebuchet MS"/>
                <a:cs typeface="Trebuchet MS"/>
              </a:rPr>
              <a:t>10,16%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3865" y="4060697"/>
            <a:ext cx="5010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92249"/>
                </a:solidFill>
                <a:latin typeface="Trebuchet MS"/>
                <a:cs typeface="Trebuchet MS"/>
              </a:rPr>
              <a:t>2,08%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9739" y="4561713"/>
            <a:ext cx="5010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2F1D7D"/>
                </a:solidFill>
                <a:latin typeface="Trebuchet MS"/>
                <a:cs typeface="Trebuchet MS"/>
              </a:rPr>
              <a:t>3,07%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7778" y="4813554"/>
            <a:ext cx="545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200" b="1" spc="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4%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4173" y="4747005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10,58%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1797" y="2587878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28,87%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1761" y="1908809"/>
            <a:ext cx="5010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64091"/>
                </a:solidFill>
                <a:latin typeface="Trebuchet MS"/>
                <a:cs typeface="Trebuchet MS"/>
              </a:rPr>
              <a:t>2,59%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0066" y="2143125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26,91%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86586" y="439292"/>
            <a:ext cx="584581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СТРУКТУРА</a:t>
            </a:r>
            <a:r>
              <a:rPr spc="20" dirty="0"/>
              <a:t> </a:t>
            </a:r>
            <a:r>
              <a:rPr spc="10" dirty="0"/>
              <a:t>ДОХОДОВ</a:t>
            </a:r>
            <a:r>
              <a:rPr spc="45" dirty="0"/>
              <a:t> </a:t>
            </a:r>
            <a:r>
              <a:rPr spc="10" dirty="0"/>
              <a:t>БЮДЖЕТА НА</a:t>
            </a:r>
            <a:r>
              <a:rPr spc="20" dirty="0"/>
              <a:t> </a:t>
            </a:r>
            <a:r>
              <a:rPr spc="10" dirty="0">
                <a:solidFill>
                  <a:srgbClr val="FF0000"/>
                </a:solidFill>
              </a:rPr>
              <a:t>2022</a:t>
            </a:r>
            <a:r>
              <a:rPr spc="5" dirty="0">
                <a:solidFill>
                  <a:srgbClr val="FF0000"/>
                </a:solidFill>
              </a:rPr>
              <a:t> Г.</a:t>
            </a: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2434" y="1284776"/>
            <a:ext cx="75303" cy="7386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258058" y="754456"/>
            <a:ext cx="510921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(3</a:t>
            </a:r>
            <a:r>
              <a:rPr sz="18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rebuchet MS"/>
                <a:cs typeface="Trebuchet MS"/>
              </a:rPr>
              <a:t>753</a:t>
            </a:r>
            <a:r>
              <a:rPr sz="18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rebuchet MS"/>
                <a:cs typeface="Trebuchet MS"/>
              </a:rPr>
              <a:t>667,85</a:t>
            </a:r>
            <a:r>
              <a:rPr sz="1800" b="1" i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РУБ)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440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НДФЛ</a:t>
            </a:r>
            <a:r>
              <a:rPr sz="11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(381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300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72434" y="1903610"/>
            <a:ext cx="75303" cy="7530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063867" y="1831086"/>
            <a:ext cx="1174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ЕСХН</a:t>
            </a:r>
            <a:r>
              <a:rPr sz="11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(78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100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2434" y="2522354"/>
            <a:ext cx="75303" cy="7530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063867" y="2450719"/>
            <a:ext cx="2441575" cy="3568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180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Налог</a:t>
            </a:r>
            <a:r>
              <a:rPr sz="11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на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имущество</a:t>
            </a:r>
            <a:r>
              <a:rPr sz="11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физических</a:t>
            </a:r>
            <a:r>
              <a:rPr sz="11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лиц </a:t>
            </a:r>
            <a:r>
              <a:rPr sz="1100" spc="-3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(115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200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72434" y="3142622"/>
            <a:ext cx="75303" cy="7530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063867" y="3070351"/>
            <a:ext cx="2049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Земельный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налог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(590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800 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2434" y="3761366"/>
            <a:ext cx="75303" cy="7530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063867" y="3689984"/>
            <a:ext cx="2598420" cy="8134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14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Доходы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от использования имущества,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находящегося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в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государственной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 </a:t>
            </a:r>
            <a:r>
              <a:rPr sz="11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муниципальной собственности (397 000 </a:t>
            </a:r>
            <a:r>
              <a:rPr sz="1100" spc="-3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050"/>
              </a:lnSpc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Дотации</a:t>
            </a:r>
            <a:r>
              <a:rPr sz="11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083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655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72434" y="4381634"/>
            <a:ext cx="75303" cy="7530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72434" y="5000378"/>
            <a:ext cx="75303" cy="7530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063867" y="4929377"/>
            <a:ext cx="15379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Субвенции</a:t>
            </a:r>
            <a:r>
              <a:rPr sz="11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(97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406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72434" y="5620646"/>
            <a:ext cx="75303" cy="75303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063867" y="5548376"/>
            <a:ext cx="2429510" cy="357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05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Иные</a:t>
            </a:r>
            <a:r>
              <a:rPr sz="11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межбюджетные</a:t>
            </a:r>
            <a:r>
              <a:rPr sz="11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трансферты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305"/>
              </a:lnSpc>
            </a:pP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010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206,85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51718" y="2489657"/>
            <a:ext cx="116014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Налоговые</a:t>
            </a:r>
            <a:endParaRPr sz="1400">
              <a:latin typeface="Trebuchet MS"/>
              <a:cs typeface="Trebuchet MS"/>
            </a:endParaRPr>
          </a:p>
          <a:p>
            <a:pPr marL="12700" marR="5080" indent="51308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лог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овые</a:t>
            </a:r>
            <a:endParaRPr sz="1400">
              <a:latin typeface="Trebuchet MS"/>
              <a:cs typeface="Trebuchet MS"/>
            </a:endParaRPr>
          </a:p>
          <a:p>
            <a:pPr marL="25019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доходы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41991" y="5057394"/>
            <a:ext cx="13779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езв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ме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ные  поступления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737026" y="1237678"/>
            <a:ext cx="434340" cy="4870450"/>
            <a:chOff x="9737026" y="1237678"/>
            <a:chExt cx="434340" cy="4870450"/>
          </a:xfrm>
        </p:grpSpPr>
        <p:sp>
          <p:nvSpPr>
            <p:cNvPr id="32" name="object 32"/>
            <p:cNvSpPr/>
            <p:nvPr/>
          </p:nvSpPr>
          <p:spPr>
            <a:xfrm>
              <a:off x="9758934" y="4371594"/>
              <a:ext cx="398145" cy="1722120"/>
            </a:xfrm>
            <a:custGeom>
              <a:avLst/>
              <a:gdLst/>
              <a:ahLst/>
              <a:cxnLst/>
              <a:rect l="l" t="t" r="r" b="b"/>
              <a:pathLst>
                <a:path w="398145" h="1722120">
                  <a:moveTo>
                    <a:pt x="0" y="0"/>
                  </a:moveTo>
                  <a:lnTo>
                    <a:pt x="52876" y="4782"/>
                  </a:lnTo>
                  <a:lnTo>
                    <a:pt x="100386" y="18278"/>
                  </a:lnTo>
                  <a:lnTo>
                    <a:pt x="140636" y="39211"/>
                  </a:lnTo>
                  <a:lnTo>
                    <a:pt x="171732" y="66303"/>
                  </a:lnTo>
                  <a:lnTo>
                    <a:pt x="198882" y="133857"/>
                  </a:lnTo>
                  <a:lnTo>
                    <a:pt x="198882" y="735710"/>
                  </a:lnTo>
                  <a:lnTo>
                    <a:pt x="205985" y="771290"/>
                  </a:lnTo>
                  <a:lnTo>
                    <a:pt x="257127" y="830357"/>
                  </a:lnTo>
                  <a:lnTo>
                    <a:pt x="297377" y="851290"/>
                  </a:lnTo>
                  <a:lnTo>
                    <a:pt x="344887" y="864786"/>
                  </a:lnTo>
                  <a:lnTo>
                    <a:pt x="397764" y="869568"/>
                  </a:lnTo>
                  <a:lnTo>
                    <a:pt x="344887" y="874351"/>
                  </a:lnTo>
                  <a:lnTo>
                    <a:pt x="297377" y="887847"/>
                  </a:lnTo>
                  <a:lnTo>
                    <a:pt x="257127" y="908780"/>
                  </a:lnTo>
                  <a:lnTo>
                    <a:pt x="226031" y="935872"/>
                  </a:lnTo>
                  <a:lnTo>
                    <a:pt x="198882" y="1003426"/>
                  </a:lnTo>
                  <a:lnTo>
                    <a:pt x="198882" y="1588261"/>
                  </a:lnTo>
                  <a:lnTo>
                    <a:pt x="191778" y="1623846"/>
                  </a:lnTo>
                  <a:lnTo>
                    <a:pt x="171732" y="1655822"/>
                  </a:lnTo>
                  <a:lnTo>
                    <a:pt x="140636" y="1682913"/>
                  </a:lnTo>
                  <a:lnTo>
                    <a:pt x="100386" y="1703844"/>
                  </a:lnTo>
                  <a:lnTo>
                    <a:pt x="52876" y="1717338"/>
                  </a:lnTo>
                  <a:lnTo>
                    <a:pt x="0" y="1722119"/>
                  </a:lnTo>
                </a:path>
              </a:pathLst>
            </a:custGeom>
            <a:ln w="28575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751314" y="1251966"/>
              <a:ext cx="401320" cy="3054350"/>
            </a:xfrm>
            <a:custGeom>
              <a:avLst/>
              <a:gdLst/>
              <a:ahLst/>
              <a:cxnLst/>
              <a:rect l="l" t="t" r="r" b="b"/>
              <a:pathLst>
                <a:path w="401320" h="3054350">
                  <a:moveTo>
                    <a:pt x="0" y="0"/>
                  </a:moveTo>
                  <a:lnTo>
                    <a:pt x="53297" y="4822"/>
                  </a:lnTo>
                  <a:lnTo>
                    <a:pt x="101176" y="18429"/>
                  </a:lnTo>
                  <a:lnTo>
                    <a:pt x="141731" y="39528"/>
                  </a:lnTo>
                  <a:lnTo>
                    <a:pt x="173058" y="66830"/>
                  </a:lnTo>
                  <a:lnTo>
                    <a:pt x="200405" y="134874"/>
                  </a:lnTo>
                  <a:lnTo>
                    <a:pt x="200405" y="1407287"/>
                  </a:lnTo>
                  <a:lnTo>
                    <a:pt x="207569" y="1443162"/>
                  </a:lnTo>
                  <a:lnTo>
                    <a:pt x="259127" y="1502679"/>
                  </a:lnTo>
                  <a:lnTo>
                    <a:pt x="299691" y="1523760"/>
                  </a:lnTo>
                  <a:lnTo>
                    <a:pt x="347558" y="1537347"/>
                  </a:lnTo>
                  <a:lnTo>
                    <a:pt x="400811" y="1542161"/>
                  </a:lnTo>
                  <a:lnTo>
                    <a:pt x="347558" y="1546983"/>
                  </a:lnTo>
                  <a:lnTo>
                    <a:pt x="299691" y="1560590"/>
                  </a:lnTo>
                  <a:lnTo>
                    <a:pt x="259127" y="1581689"/>
                  </a:lnTo>
                  <a:lnTo>
                    <a:pt x="227781" y="1608991"/>
                  </a:lnTo>
                  <a:lnTo>
                    <a:pt x="200405" y="1677035"/>
                  </a:lnTo>
                  <a:lnTo>
                    <a:pt x="200405" y="2919222"/>
                  </a:lnTo>
                  <a:lnTo>
                    <a:pt x="193251" y="2955053"/>
                  </a:lnTo>
                  <a:lnTo>
                    <a:pt x="173058" y="2987265"/>
                  </a:lnTo>
                  <a:lnTo>
                    <a:pt x="141731" y="3014567"/>
                  </a:lnTo>
                  <a:lnTo>
                    <a:pt x="101176" y="3035666"/>
                  </a:lnTo>
                  <a:lnTo>
                    <a:pt x="53297" y="3049273"/>
                  </a:lnTo>
                  <a:lnTo>
                    <a:pt x="0" y="3054096"/>
                  </a:lnTo>
                </a:path>
              </a:pathLst>
            </a:custGeom>
            <a:ln w="28575">
              <a:solidFill>
                <a:srgbClr val="4F1F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5659" y="0"/>
            <a:ext cx="4909185" cy="6858000"/>
          </a:xfrm>
          <a:custGeom>
            <a:avLst/>
            <a:gdLst/>
            <a:ahLst/>
            <a:cxnLst/>
            <a:rect l="l" t="t" r="r" b="b"/>
            <a:pathLst>
              <a:path w="4909184" h="6858000">
                <a:moveTo>
                  <a:pt x="1872107" y="0"/>
                </a:moveTo>
                <a:lnTo>
                  <a:pt x="2596769" y="3740785"/>
                </a:lnTo>
                <a:lnTo>
                  <a:pt x="2355215" y="5122418"/>
                </a:lnTo>
                <a:lnTo>
                  <a:pt x="0" y="6841149"/>
                </a:lnTo>
                <a:lnTo>
                  <a:pt x="4908804" y="6857999"/>
                </a:lnTo>
                <a:lnTo>
                  <a:pt x="3735578" y="8381"/>
                </a:lnTo>
                <a:lnTo>
                  <a:pt x="1872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118" y="1846807"/>
            <a:ext cx="4412992" cy="260897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27910" y="3549522"/>
            <a:ext cx="339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FFFFFF"/>
                </a:solidFill>
                <a:latin typeface="Trebuchet MS"/>
                <a:cs typeface="Trebuchet MS"/>
              </a:rPr>
              <a:t>42%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9690" y="2010536"/>
            <a:ext cx="339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FFFFFF"/>
                </a:solidFill>
                <a:latin typeface="Trebuchet MS"/>
                <a:cs typeface="Trebuchet MS"/>
              </a:rPr>
              <a:t>58%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148" y="493267"/>
            <a:ext cx="4154804" cy="47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95"/>
              </a:lnSpc>
              <a:spcBef>
                <a:spcPts val="95"/>
              </a:spcBef>
            </a:pP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СТРУКТУРА</a:t>
            </a:r>
            <a:r>
              <a:rPr sz="1600" b="1" spc="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ДОХОДОВ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БЮДЖЕТА</a:t>
            </a:r>
            <a:r>
              <a:rPr sz="1600" b="1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НА</a:t>
            </a:r>
            <a:r>
              <a:rPr sz="1600" b="1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2023</a:t>
            </a:r>
            <a:endParaRPr sz="1600">
              <a:latin typeface="Trebuchet MS"/>
              <a:cs typeface="Trebuchet MS"/>
            </a:endParaRPr>
          </a:p>
          <a:p>
            <a:pPr marL="1270" algn="ctr">
              <a:lnSpc>
                <a:spcPts val="1655"/>
              </a:lnSpc>
            </a:pPr>
            <a:r>
              <a:rPr sz="14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(3</a:t>
            </a:r>
            <a:r>
              <a:rPr sz="14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rebuchet MS"/>
                <a:cs typeface="Trebuchet MS"/>
              </a:rPr>
              <a:t>894</a:t>
            </a:r>
            <a:r>
              <a:rPr sz="14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rebuchet MS"/>
                <a:cs typeface="Trebuchet MS"/>
              </a:rPr>
              <a:t>309,94</a:t>
            </a:r>
            <a:r>
              <a:rPr sz="1400" b="1" i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485" y="4802305"/>
            <a:ext cx="95068" cy="950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30020" y="4600542"/>
            <a:ext cx="4131310" cy="68326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Налоговые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неналоговые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доходы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(1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629</a:t>
            </a:r>
            <a:r>
              <a:rPr sz="14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200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Безвозмездные</a:t>
            </a:r>
            <a:r>
              <a:rPr sz="14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поступления</a:t>
            </a:r>
            <a:r>
              <a:rPr sz="14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(2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265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109,94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485" y="5131489"/>
            <a:ext cx="95068" cy="950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4411" y="1399032"/>
            <a:ext cx="4723638" cy="365074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113014" y="3378149"/>
            <a:ext cx="33972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45%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58782" y="2074290"/>
            <a:ext cx="339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FFFFFF"/>
                </a:solidFill>
                <a:latin typeface="Trebuchet MS"/>
                <a:cs typeface="Trebuchet MS"/>
              </a:rPr>
              <a:t>55%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1051" y="493267"/>
            <a:ext cx="4154170" cy="47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95"/>
              </a:lnSpc>
              <a:spcBef>
                <a:spcPts val="95"/>
              </a:spcBef>
            </a:pP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СТРУКТУРА</a:t>
            </a:r>
            <a:r>
              <a:rPr sz="1600" b="1" spc="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ДОХОДОВ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БЮДЖЕТА</a:t>
            </a:r>
            <a:r>
              <a:rPr sz="1600" b="1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НА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2024</a:t>
            </a:r>
            <a:endParaRPr sz="1600">
              <a:latin typeface="Trebuchet MS"/>
              <a:cs typeface="Trebuchet MS"/>
            </a:endParaRPr>
          </a:p>
          <a:p>
            <a:pPr marL="1270" algn="ctr">
              <a:lnSpc>
                <a:spcPts val="1655"/>
              </a:lnSpc>
            </a:pPr>
            <a:r>
              <a:rPr sz="14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(3</a:t>
            </a:r>
            <a:r>
              <a:rPr sz="14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rebuchet MS"/>
                <a:cs typeface="Trebuchet MS"/>
              </a:rPr>
              <a:t>791</a:t>
            </a:r>
            <a:r>
              <a:rPr sz="14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rebuchet MS"/>
                <a:cs typeface="Trebuchet MS"/>
              </a:rPr>
              <a:t>625,72</a:t>
            </a:r>
            <a:r>
              <a:rPr sz="1400" b="1" i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3011" y="4835652"/>
            <a:ext cx="99822" cy="9982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98995" y="4638642"/>
            <a:ext cx="4131310" cy="68326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Налоговые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неналоговые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доходы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(1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699</a:t>
            </a:r>
            <a:r>
              <a:rPr sz="14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300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Безвозмездные</a:t>
            </a:r>
            <a:r>
              <a:rPr sz="14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поступления</a:t>
            </a:r>
            <a:r>
              <a:rPr sz="14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(2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092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325,72</a:t>
            </a:r>
            <a:r>
              <a:rPr sz="1400" spc="4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7765" y="5169589"/>
            <a:ext cx="95068" cy="950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5659" y="0"/>
            <a:ext cx="4909185" cy="6858000"/>
          </a:xfrm>
          <a:custGeom>
            <a:avLst/>
            <a:gdLst/>
            <a:ahLst/>
            <a:cxnLst/>
            <a:rect l="l" t="t" r="r" b="b"/>
            <a:pathLst>
              <a:path w="4909184" h="6858000">
                <a:moveTo>
                  <a:pt x="3736489" y="0"/>
                </a:moveTo>
                <a:lnTo>
                  <a:pt x="1874758" y="0"/>
                </a:lnTo>
                <a:lnTo>
                  <a:pt x="2596769" y="3734435"/>
                </a:lnTo>
                <a:lnTo>
                  <a:pt x="2355215" y="5118989"/>
                </a:lnTo>
                <a:lnTo>
                  <a:pt x="0" y="6841115"/>
                </a:lnTo>
                <a:lnTo>
                  <a:pt x="4908803" y="6857996"/>
                </a:lnTo>
                <a:lnTo>
                  <a:pt x="3736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50332" y="4265485"/>
            <a:ext cx="3268345" cy="1894205"/>
            <a:chOff x="1350332" y="4265485"/>
            <a:chExt cx="3268345" cy="18942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332" y="4302088"/>
              <a:ext cx="3267916" cy="18573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61032" y="4270247"/>
              <a:ext cx="2446020" cy="1663064"/>
            </a:xfrm>
            <a:custGeom>
              <a:avLst/>
              <a:gdLst/>
              <a:ahLst/>
              <a:cxnLst/>
              <a:rect l="l" t="t" r="r" b="b"/>
              <a:pathLst>
                <a:path w="2446020" h="1663064">
                  <a:moveTo>
                    <a:pt x="2353056" y="1248155"/>
                  </a:moveTo>
                  <a:lnTo>
                    <a:pt x="2389632" y="1272539"/>
                  </a:lnTo>
                  <a:lnTo>
                    <a:pt x="2446020" y="1272539"/>
                  </a:lnTo>
                </a:path>
                <a:path w="2446020" h="1663064">
                  <a:moveTo>
                    <a:pt x="2101596" y="1335023"/>
                  </a:moveTo>
                  <a:lnTo>
                    <a:pt x="2382012" y="1662683"/>
                  </a:lnTo>
                  <a:lnTo>
                    <a:pt x="2438400" y="1662683"/>
                  </a:lnTo>
                </a:path>
                <a:path w="2446020" h="1663064">
                  <a:moveTo>
                    <a:pt x="120395" y="45719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50055" y="4762627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10,45%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3275" y="5362702"/>
            <a:ext cx="5010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481246"/>
                </a:solidFill>
                <a:latin typeface="Trebuchet MS"/>
                <a:cs typeface="Trebuchet MS"/>
              </a:rPr>
              <a:t>2,06%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5273" y="5752287"/>
            <a:ext cx="5010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D564D2"/>
                </a:solidFill>
                <a:latin typeface="Trebuchet MS"/>
                <a:cs typeface="Trebuchet MS"/>
              </a:rPr>
              <a:t>3,25%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3211" y="5482538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15,47%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3435" y="5388355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10,61%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9400" y="4714747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29,00%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814" y="1319021"/>
            <a:ext cx="4832985" cy="33102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ЕСХН</a:t>
            </a:r>
            <a:r>
              <a:rPr sz="11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(80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100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  <a:p>
            <a:pPr marL="12700" marR="1504950">
              <a:lnSpc>
                <a:spcPts val="3130"/>
              </a:lnSpc>
              <a:spcBef>
                <a:spcPts val="40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Налог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на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имущество</a:t>
            </a:r>
            <a:r>
              <a:rPr sz="11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физических</a:t>
            </a:r>
            <a:r>
              <a:rPr sz="11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лиц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(126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700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 </a:t>
            </a:r>
            <a:r>
              <a:rPr sz="1100" spc="-3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Земельный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налог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(602 500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12700" marR="5080">
              <a:lnSpc>
                <a:spcPts val="1280"/>
              </a:lnSpc>
              <a:spcBef>
                <a:spcPts val="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Доходы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от использования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имущества,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находящегося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в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государственной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 </a:t>
            </a:r>
            <a:r>
              <a:rPr sz="1100" spc="-3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муниципальной</a:t>
            </a:r>
            <a:r>
              <a:rPr sz="11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собственности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(413 000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Дотации</a:t>
            </a:r>
            <a:r>
              <a:rPr sz="11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129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283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Субвенции</a:t>
            </a:r>
            <a:r>
              <a:rPr sz="11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(100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484 руб)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Иные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межбюджетные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трансферты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035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342,94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rebuchet MS"/>
              <a:cs typeface="Trebuchet MS"/>
            </a:endParaRPr>
          </a:p>
          <a:p>
            <a:pPr marL="1068070">
              <a:lnSpc>
                <a:spcPct val="100000"/>
              </a:lnSpc>
            </a:pPr>
            <a:r>
              <a:rPr sz="1300" b="1" spc="15" dirty="0">
                <a:solidFill>
                  <a:srgbClr val="1380D1"/>
                </a:solidFill>
                <a:latin typeface="Trebuchet MS"/>
                <a:cs typeface="Trebuchet MS"/>
              </a:rPr>
              <a:t>2,58%</a:t>
            </a:r>
            <a:endParaRPr sz="1300">
              <a:latin typeface="Trebuchet MS"/>
              <a:cs typeface="Trebuchet MS"/>
            </a:endParaRPr>
          </a:p>
          <a:p>
            <a:pPr marL="641985" algn="ctr">
              <a:lnSpc>
                <a:spcPct val="100000"/>
              </a:lnSpc>
              <a:spcBef>
                <a:spcPts val="84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26,59%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814" y="378333"/>
            <a:ext cx="4541520" cy="73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430" algn="ctr">
              <a:lnSpc>
                <a:spcPts val="1905"/>
              </a:lnSpc>
              <a:spcBef>
                <a:spcPts val="95"/>
              </a:spcBef>
            </a:pP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СТРУКТУРА</a:t>
            </a:r>
            <a:r>
              <a:rPr sz="1600" b="1" spc="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ДОХОДОВ БЮДЖЕТА</a:t>
            </a:r>
            <a:r>
              <a:rPr sz="1600" b="1" spc="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НА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2023</a:t>
            </a:r>
            <a:r>
              <a:rPr sz="16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Г.</a:t>
            </a:r>
            <a:endParaRPr sz="1600">
              <a:latin typeface="Trebuchet MS"/>
              <a:cs typeface="Trebuchet MS"/>
            </a:endParaRPr>
          </a:p>
          <a:p>
            <a:pPr marL="137795" algn="ctr">
              <a:lnSpc>
                <a:spcPts val="1425"/>
              </a:lnSpc>
            </a:pPr>
            <a:r>
              <a:rPr sz="12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(3</a:t>
            </a:r>
            <a:r>
              <a:rPr sz="1200" b="1" i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rebuchet MS"/>
                <a:cs typeface="Trebuchet MS"/>
              </a:rPr>
              <a:t>894</a:t>
            </a:r>
            <a:r>
              <a:rPr sz="12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rebuchet MS"/>
                <a:cs typeface="Trebuchet MS"/>
              </a:rPr>
              <a:t>309,94</a:t>
            </a:r>
            <a:r>
              <a:rPr sz="1200" b="1" i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РУБ)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НДФЛ</a:t>
            </a:r>
            <a:r>
              <a:rPr sz="11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(406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900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102" y="993782"/>
            <a:ext cx="75303" cy="753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102" y="1391546"/>
            <a:ext cx="75303" cy="753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6102" y="1789310"/>
            <a:ext cx="75303" cy="7530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6102" y="2187074"/>
            <a:ext cx="75303" cy="7530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6102" y="2583314"/>
            <a:ext cx="75303" cy="753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6102" y="2981078"/>
            <a:ext cx="75303" cy="7530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6102" y="3378842"/>
            <a:ext cx="75303" cy="7530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6102" y="3776606"/>
            <a:ext cx="75303" cy="75303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128003" y="4209288"/>
            <a:ext cx="4860925" cy="2026285"/>
            <a:chOff x="6128003" y="4209288"/>
            <a:chExt cx="4860925" cy="202628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8003" y="4209288"/>
              <a:ext cx="4860798" cy="202615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88579" y="4265676"/>
              <a:ext cx="2496820" cy="1732914"/>
            </a:xfrm>
            <a:custGeom>
              <a:avLst/>
              <a:gdLst/>
              <a:ahLst/>
              <a:cxnLst/>
              <a:rect l="l" t="t" r="r" b="b"/>
              <a:pathLst>
                <a:path w="2496820" h="1732914">
                  <a:moveTo>
                    <a:pt x="2415540" y="1303020"/>
                  </a:moveTo>
                  <a:lnTo>
                    <a:pt x="2438400" y="1338072"/>
                  </a:lnTo>
                  <a:lnTo>
                    <a:pt x="2496312" y="1338072"/>
                  </a:lnTo>
                </a:path>
                <a:path w="2496820" h="1732914">
                  <a:moveTo>
                    <a:pt x="2136648" y="1392936"/>
                  </a:moveTo>
                  <a:lnTo>
                    <a:pt x="2426208" y="1732788"/>
                  </a:lnTo>
                  <a:lnTo>
                    <a:pt x="2484120" y="1732788"/>
                  </a:lnTo>
                </a:path>
                <a:path w="2496820" h="1732914">
                  <a:moveTo>
                    <a:pt x="149351" y="57912"/>
                  </a:moveTo>
                  <a:lnTo>
                    <a:pt x="56388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191115" y="5422493"/>
            <a:ext cx="50165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b="1" spc="15" dirty="0">
                <a:solidFill>
                  <a:srgbClr val="481246"/>
                </a:solidFill>
                <a:latin typeface="Trebuchet MS"/>
                <a:cs typeface="Trebuchet MS"/>
              </a:rPr>
              <a:t>2,14%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79177" y="5817819"/>
            <a:ext cx="5010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D564D2"/>
                </a:solidFill>
                <a:latin typeface="Trebuchet MS"/>
                <a:cs typeface="Trebuchet MS"/>
              </a:rPr>
              <a:t>3,68%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04301" y="5519420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16,21%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37881" y="5263388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11,32%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01281" y="4680965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25,11%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81468" y="4090161"/>
            <a:ext cx="5010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1380D1"/>
                </a:solidFill>
                <a:latin typeface="Trebuchet MS"/>
                <a:cs typeface="Trebuchet MS"/>
              </a:rPr>
              <a:t>2,74%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39682" y="4385564"/>
            <a:ext cx="1343025" cy="6191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27,33%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rebuchet MS"/>
              <a:cs typeface="Trebuchet MS"/>
            </a:endParaRPr>
          </a:p>
          <a:p>
            <a:pPr marL="755650">
              <a:lnSpc>
                <a:spcPct val="100000"/>
              </a:lnSpc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11,47%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359778" y="372872"/>
            <a:ext cx="4402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/>
              <a:t>СТРУКТУРА</a:t>
            </a:r>
            <a:r>
              <a:rPr sz="1600" spc="20" dirty="0"/>
              <a:t> </a:t>
            </a:r>
            <a:r>
              <a:rPr sz="1600" spc="-5" dirty="0"/>
              <a:t>ДОХОДОВ БЮДЖЕТА</a:t>
            </a:r>
            <a:r>
              <a:rPr sz="1600" spc="10" dirty="0"/>
              <a:t> </a:t>
            </a:r>
            <a:r>
              <a:rPr sz="1600" spc="-10" dirty="0"/>
              <a:t>НА</a:t>
            </a:r>
            <a:r>
              <a:rPr sz="1600" spc="-5" dirty="0"/>
              <a:t> </a:t>
            </a:r>
            <a:r>
              <a:rPr sz="1600" spc="-5" dirty="0">
                <a:solidFill>
                  <a:srgbClr val="FF0000"/>
                </a:solidFill>
              </a:rPr>
              <a:t>2024</a:t>
            </a:r>
            <a:r>
              <a:rPr sz="1600" spc="5" dirty="0">
                <a:solidFill>
                  <a:srgbClr val="FF0000"/>
                </a:solidFill>
              </a:rPr>
              <a:t> </a:t>
            </a:r>
            <a:r>
              <a:rPr sz="1600" spc="-5" dirty="0">
                <a:solidFill>
                  <a:srgbClr val="FF0000"/>
                </a:solidFill>
              </a:rPr>
              <a:t>Г.</a:t>
            </a:r>
            <a:endParaRPr sz="1600"/>
          </a:p>
        </p:txBody>
      </p:sp>
      <p:sp>
        <p:nvSpPr>
          <p:cNvPr id="33" name="object 33"/>
          <p:cNvSpPr txBox="1"/>
          <p:nvPr/>
        </p:nvSpPr>
        <p:spPr>
          <a:xfrm>
            <a:off x="6221348" y="612140"/>
            <a:ext cx="304419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7825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(3</a:t>
            </a:r>
            <a:r>
              <a:rPr sz="1200" b="1" i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rebuchet MS"/>
                <a:cs typeface="Trebuchet MS"/>
              </a:rPr>
              <a:t>791</a:t>
            </a:r>
            <a:r>
              <a:rPr sz="1200" b="1" i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rebuchet MS"/>
                <a:cs typeface="Trebuchet MS"/>
              </a:rPr>
              <a:t>625,72</a:t>
            </a:r>
            <a:r>
              <a:rPr sz="1200" b="1" i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РУБ)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НДФЛ</a:t>
            </a:r>
            <a:r>
              <a:rPr sz="11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(435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9662" y="989210"/>
            <a:ext cx="75303" cy="7530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9662" y="1385450"/>
            <a:ext cx="75303" cy="75303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6221348" y="1313433"/>
            <a:ext cx="1174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ЕСХН</a:t>
            </a:r>
            <a:r>
              <a:rPr sz="11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(81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9662" y="1783214"/>
            <a:ext cx="75303" cy="75303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221348" y="1710944"/>
            <a:ext cx="4832985" cy="138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Налог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на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имущество</a:t>
            </a:r>
            <a:r>
              <a:rPr sz="11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физических</a:t>
            </a:r>
            <a:r>
              <a:rPr sz="11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лиц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(139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400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Земельный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налог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(614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500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1280"/>
              </a:lnSpc>
              <a:spcBef>
                <a:spcPts val="5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Доходы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от использования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имущества,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находящегося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в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государственной 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 </a:t>
            </a:r>
            <a:r>
              <a:rPr sz="1100" spc="-3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муниципальной</a:t>
            </a:r>
            <a:r>
              <a:rPr sz="11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собственности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(429 400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Дотации</a:t>
            </a:r>
            <a:r>
              <a:rPr sz="11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(952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215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9662" y="2180978"/>
            <a:ext cx="75303" cy="7530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29662" y="2578742"/>
            <a:ext cx="75303" cy="7530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29662" y="2976416"/>
            <a:ext cx="75303" cy="7386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29662" y="3372746"/>
            <a:ext cx="75303" cy="75303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221348" y="3301110"/>
            <a:ext cx="16109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Субвенции</a:t>
            </a:r>
            <a:r>
              <a:rPr sz="11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(103</a:t>
            </a:r>
            <a:r>
              <a:rPr sz="11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820 руб)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29662" y="3770510"/>
            <a:ext cx="75303" cy="75303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6221348" y="3698494"/>
            <a:ext cx="34683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Иные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межбюджетные</a:t>
            </a:r>
            <a:r>
              <a:rPr sz="11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трансферты</a:t>
            </a:r>
            <a:r>
              <a:rPr sz="11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(1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036</a:t>
            </a:r>
            <a:r>
              <a:rPr sz="11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290,72</a:t>
            </a:r>
            <a:r>
              <a:rPr sz="1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8581" y="4060697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051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97645" y="4060697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569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02830" y="4060697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569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0238" y="4042409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051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6385" y="4060697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569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5985" y="4060697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051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8229" y="4042409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569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2590" y="4060697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051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7426" y="4042409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051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0126" y="4042409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051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4589" y="4199382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569"/>
                </a:lnTo>
              </a:path>
            </a:pathLst>
          </a:custGeom>
          <a:ln w="19050">
            <a:solidFill>
              <a:srgbClr val="D19B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73252" y="3712464"/>
            <a:ext cx="8647430" cy="1190625"/>
            <a:chOff x="873252" y="3712464"/>
            <a:chExt cx="8647430" cy="1190625"/>
          </a:xfrm>
        </p:grpSpPr>
        <p:sp>
          <p:nvSpPr>
            <p:cNvPr id="14" name="object 14"/>
            <p:cNvSpPr/>
            <p:nvPr/>
          </p:nvSpPr>
          <p:spPr>
            <a:xfrm>
              <a:off x="1160526" y="4121658"/>
              <a:ext cx="0" cy="781050"/>
            </a:xfrm>
            <a:custGeom>
              <a:avLst/>
              <a:gdLst/>
              <a:ahLst/>
              <a:cxnLst/>
              <a:rect l="l" t="t" r="r" b="b"/>
              <a:pathLst>
                <a:path h="781050">
                  <a:moveTo>
                    <a:pt x="0" y="0"/>
                  </a:moveTo>
                  <a:lnTo>
                    <a:pt x="0" y="781050"/>
                  </a:lnTo>
                </a:path>
              </a:pathLst>
            </a:custGeom>
            <a:ln w="19050">
              <a:solidFill>
                <a:srgbClr val="D19B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252" y="3712464"/>
              <a:ext cx="8647176" cy="48463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132941" y="1007363"/>
            <a:ext cx="8670925" cy="304800"/>
            <a:chOff x="1132941" y="1007363"/>
            <a:chExt cx="8670925" cy="3048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941" y="1007363"/>
              <a:ext cx="994524" cy="304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1750" y="1007363"/>
              <a:ext cx="1027963" cy="304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268" y="1007363"/>
              <a:ext cx="219456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9577" y="1007363"/>
              <a:ext cx="1682623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0637" y="1007363"/>
              <a:ext cx="326898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7149" y="1007363"/>
              <a:ext cx="975360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9169" y="1007363"/>
              <a:ext cx="1110996" cy="304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15555" y="1007363"/>
              <a:ext cx="2688082" cy="30480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89457" y="1357883"/>
            <a:ext cx="7046595" cy="304800"/>
            <a:chOff x="689457" y="1357883"/>
            <a:chExt cx="7046595" cy="30480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457" y="1357883"/>
              <a:ext cx="896683" cy="304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4446" y="1357883"/>
              <a:ext cx="1299591" cy="304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3712" y="1357883"/>
              <a:ext cx="1353312" cy="304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3684" y="1357883"/>
              <a:ext cx="1745868" cy="304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69609" y="1357883"/>
              <a:ext cx="1050988" cy="3048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61733" y="1357883"/>
              <a:ext cx="973962" cy="304800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32941" y="1930654"/>
            <a:ext cx="1654683" cy="3048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69641" y="1930654"/>
            <a:ext cx="1061275" cy="3048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222369" y="1930654"/>
            <a:ext cx="1657730" cy="30480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78982" y="1930654"/>
            <a:ext cx="216408" cy="30480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96558" y="1930654"/>
            <a:ext cx="1380616" cy="3048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80247" y="1930654"/>
            <a:ext cx="219455" cy="3048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499347" y="1930654"/>
            <a:ext cx="1304544" cy="3048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89457" y="2281173"/>
            <a:ext cx="1781555" cy="30480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550541" y="2281173"/>
            <a:ext cx="1750441" cy="3048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68672" y="2281173"/>
            <a:ext cx="1605406" cy="30480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043929" y="2281173"/>
            <a:ext cx="1980310" cy="30480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098535" y="2281173"/>
            <a:ext cx="1700149" cy="30480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89457" y="2631694"/>
            <a:ext cx="9104020" cy="304800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689457" y="2981909"/>
            <a:ext cx="4126229" cy="305435"/>
            <a:chOff x="689457" y="2981909"/>
            <a:chExt cx="4126229" cy="305435"/>
          </a:xfrm>
        </p:grpSpPr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9457" y="2981909"/>
              <a:ext cx="523875" cy="3051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67993" y="2981909"/>
              <a:ext cx="867371" cy="3051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84882" y="2981909"/>
              <a:ext cx="1801495" cy="3051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33165" y="2981909"/>
              <a:ext cx="1082192" cy="305104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578510" y="4912740"/>
            <a:ext cx="1353820" cy="329565"/>
            <a:chOff x="578510" y="4912740"/>
            <a:chExt cx="1353820" cy="329565"/>
          </a:xfrm>
        </p:grpSpPr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8510" y="4912740"/>
              <a:ext cx="1321409" cy="1828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31212" y="4912740"/>
              <a:ext cx="100583" cy="18288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8510" y="5059044"/>
              <a:ext cx="304799" cy="1828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0638" y="5059044"/>
              <a:ext cx="571284" cy="182880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363725" y="4454601"/>
            <a:ext cx="1076325" cy="329565"/>
            <a:chOff x="1363725" y="4454601"/>
            <a:chExt cx="1076325" cy="329565"/>
          </a:xfrm>
        </p:grpSpPr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63725" y="4454601"/>
              <a:ext cx="1075893" cy="1831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69821" y="4601210"/>
              <a:ext cx="557352" cy="182880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953514" y="5205984"/>
            <a:ext cx="1294765" cy="622300"/>
            <a:chOff x="1953514" y="5205984"/>
            <a:chExt cx="1294765" cy="622300"/>
          </a:xfrm>
        </p:grpSpPr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53514" y="5205984"/>
              <a:ext cx="1094346" cy="18288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59610" y="5352288"/>
              <a:ext cx="989990" cy="1828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959610" y="5498592"/>
              <a:ext cx="1288161" cy="18288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59610" y="5644896"/>
              <a:ext cx="828801" cy="182880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2649601" y="4454601"/>
            <a:ext cx="1075690" cy="329565"/>
            <a:chOff x="2649601" y="4454601"/>
            <a:chExt cx="1075690" cy="329565"/>
          </a:xfrm>
        </p:grpSpPr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49601" y="4454601"/>
              <a:ext cx="1075689" cy="18318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55697" y="4601210"/>
              <a:ext cx="692569" cy="18288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3328415" y="5046929"/>
            <a:ext cx="937260" cy="476250"/>
            <a:chOff x="3328415" y="5046929"/>
            <a:chExt cx="937260" cy="476250"/>
          </a:xfrm>
        </p:grpSpPr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328415" y="5046929"/>
              <a:ext cx="811199" cy="18318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59935" y="5046929"/>
              <a:ext cx="100584" cy="18318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334511" y="5193791"/>
              <a:ext cx="930579" cy="1828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34511" y="5340095"/>
              <a:ext cx="635000" cy="182880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3926078" y="4454601"/>
            <a:ext cx="875665" cy="476250"/>
            <a:chOff x="3926078" y="4454601"/>
            <a:chExt cx="875665" cy="476250"/>
          </a:xfrm>
        </p:grpSpPr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926078" y="4454601"/>
              <a:ext cx="686892" cy="18318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932174" y="4601210"/>
              <a:ext cx="869505" cy="18288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32174" y="4747514"/>
              <a:ext cx="437083" cy="182880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403090" y="5032883"/>
            <a:ext cx="992543" cy="182880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5093461" y="4471161"/>
            <a:ext cx="1033780" cy="329565"/>
            <a:chOff x="5093461" y="4471161"/>
            <a:chExt cx="1033780" cy="329565"/>
          </a:xfrm>
        </p:grpSpPr>
        <p:pic>
          <p:nvPicPr>
            <p:cNvPr id="77" name="object 7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93461" y="4471161"/>
              <a:ext cx="219456" cy="1828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274817" y="4471161"/>
              <a:ext cx="621944" cy="18288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099557" y="4617161"/>
              <a:ext cx="1027061" cy="183184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559805" y="5032883"/>
            <a:ext cx="1272717" cy="182880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6377685" y="4468114"/>
            <a:ext cx="933450" cy="329565"/>
            <a:chOff x="6377685" y="4468114"/>
            <a:chExt cx="933450" cy="329565"/>
          </a:xfrm>
        </p:grpSpPr>
        <p:pic>
          <p:nvPicPr>
            <p:cNvPr id="82" name="object 8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77685" y="4468114"/>
              <a:ext cx="211328" cy="18288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36181" y="4468114"/>
              <a:ext cx="774750" cy="18288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383781" y="4614418"/>
              <a:ext cx="594931" cy="182880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6984492" y="5032883"/>
            <a:ext cx="925830" cy="475615"/>
            <a:chOff x="6984492" y="5032883"/>
            <a:chExt cx="925830" cy="475615"/>
          </a:xfrm>
        </p:grpSpPr>
        <p:pic>
          <p:nvPicPr>
            <p:cNvPr id="86" name="object 8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984492" y="5032883"/>
              <a:ext cx="174751" cy="18288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115556" y="5032883"/>
              <a:ext cx="794702" cy="18288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990588" y="5179187"/>
              <a:ext cx="698271" cy="18287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990588" y="5325491"/>
              <a:ext cx="321945" cy="182880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7642606" y="4439158"/>
            <a:ext cx="812800" cy="475615"/>
            <a:chOff x="7642606" y="4439158"/>
            <a:chExt cx="812800" cy="475615"/>
          </a:xfrm>
        </p:grpSpPr>
        <p:pic>
          <p:nvPicPr>
            <p:cNvPr id="91" name="object 9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42606" y="4439158"/>
              <a:ext cx="201168" cy="18288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793482" y="4439158"/>
              <a:ext cx="628230" cy="18288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648702" y="4585462"/>
              <a:ext cx="655320" cy="18288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648702" y="4731766"/>
              <a:ext cx="806348" cy="182880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8183880" y="5037709"/>
            <a:ext cx="1151890" cy="622300"/>
            <a:chOff x="8183880" y="5037709"/>
            <a:chExt cx="1151890" cy="622300"/>
          </a:xfrm>
        </p:grpSpPr>
        <p:pic>
          <p:nvPicPr>
            <p:cNvPr id="96" name="object 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183880" y="5037709"/>
              <a:ext cx="203200" cy="18288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336280" y="5037709"/>
              <a:ext cx="940422" cy="18288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189976" y="5184013"/>
              <a:ext cx="1129550" cy="18288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189976" y="5330317"/>
              <a:ext cx="1145692" cy="18288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189976" y="5476646"/>
              <a:ext cx="389534" cy="182880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8892540" y="4454905"/>
            <a:ext cx="1280795" cy="475615"/>
            <a:chOff x="8892540" y="4454905"/>
            <a:chExt cx="1280795" cy="475615"/>
          </a:xfrm>
        </p:grpSpPr>
        <p:pic>
          <p:nvPicPr>
            <p:cNvPr id="102" name="object 10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892540" y="4454905"/>
              <a:ext cx="203200" cy="18288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044940" y="4454905"/>
              <a:ext cx="1037590" cy="18288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898636" y="4601209"/>
              <a:ext cx="1274445" cy="18288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898636" y="4747513"/>
              <a:ext cx="653630" cy="182880"/>
            </a:xfrm>
            <a:prstGeom prst="rect">
              <a:avLst/>
            </a:prstGeom>
          </p:spPr>
        </p:pic>
      </p:grpSp>
      <p:pic>
        <p:nvPicPr>
          <p:cNvPr id="106" name="object 10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261739" y="360629"/>
            <a:ext cx="2549270" cy="3660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0948" y="1612391"/>
            <a:ext cx="7224522" cy="38793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60475" y="5361178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650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0475" y="4682744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700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0475" y="3324809"/>
            <a:ext cx="2670810" cy="88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800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  <a:p>
            <a:pPr marL="1704975">
              <a:lnSpc>
                <a:spcPts val="1410"/>
              </a:lnSpc>
            </a:pP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3</a:t>
            </a:r>
            <a:r>
              <a:rPr sz="1200" b="1" spc="-55" dirty="0">
                <a:solidFill>
                  <a:srgbClr val="762DB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753</a:t>
            </a:r>
            <a:r>
              <a:rPr sz="1200" b="1" spc="-50" dirty="0">
                <a:solidFill>
                  <a:srgbClr val="762DB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667,85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750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0475" y="2646679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850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0475" y="1967865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900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8554" y="5545632"/>
            <a:ext cx="38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762DB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0</a:t>
            </a:r>
            <a:r>
              <a:rPr sz="1200" b="1" spc="-10" dirty="0">
                <a:solidFill>
                  <a:srgbClr val="762DB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7776" y="5545632"/>
            <a:ext cx="38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762DB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0</a:t>
            </a:r>
            <a:r>
              <a:rPr sz="1200" b="1" spc="-10" dirty="0">
                <a:solidFill>
                  <a:srgbClr val="762DB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6997" y="5545632"/>
            <a:ext cx="38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762DB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0</a:t>
            </a:r>
            <a:r>
              <a:rPr sz="1200" b="1" spc="-10" dirty="0">
                <a:solidFill>
                  <a:srgbClr val="762DB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8482" y="1517396"/>
            <a:ext cx="978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3</a:t>
            </a:r>
            <a:r>
              <a:rPr sz="1200" b="1" spc="-55" dirty="0">
                <a:solidFill>
                  <a:srgbClr val="762DB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894</a:t>
            </a:r>
            <a:r>
              <a:rPr sz="1200" b="1" spc="-50" dirty="0">
                <a:solidFill>
                  <a:srgbClr val="762DB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309,94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0564" y="2950845"/>
            <a:ext cx="978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3</a:t>
            </a:r>
            <a:r>
              <a:rPr sz="1200" b="1" spc="-55" dirty="0">
                <a:solidFill>
                  <a:srgbClr val="762DB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791</a:t>
            </a:r>
            <a:r>
              <a:rPr sz="1200" b="1" spc="-50" dirty="0">
                <a:solidFill>
                  <a:srgbClr val="762DB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762DB0"/>
                </a:solidFill>
                <a:latin typeface="Trebuchet MS"/>
                <a:cs typeface="Trebuchet MS"/>
              </a:rPr>
              <a:t>625,72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008" y="3510190"/>
            <a:ext cx="202565" cy="56451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тыс</a:t>
            </a:r>
            <a:r>
              <a:rPr sz="12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руб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9879" y="5760516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г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о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ды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12645" y="748741"/>
            <a:ext cx="7324725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490"/>
              </a:lnSpc>
              <a:spcBef>
                <a:spcPts val="125"/>
              </a:spcBef>
            </a:pPr>
            <a:r>
              <a:rPr spc="10" dirty="0"/>
              <a:t>Общий</a:t>
            </a:r>
            <a:r>
              <a:rPr spc="20" dirty="0"/>
              <a:t> </a:t>
            </a:r>
            <a:r>
              <a:rPr spc="10" dirty="0"/>
              <a:t>объем</a:t>
            </a:r>
            <a:r>
              <a:rPr spc="30" dirty="0"/>
              <a:t> </a:t>
            </a:r>
            <a:r>
              <a:rPr spc="10" dirty="0">
                <a:solidFill>
                  <a:srgbClr val="FF0000"/>
                </a:solidFill>
              </a:rPr>
              <a:t>расходов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10" dirty="0"/>
              <a:t>на</a:t>
            </a:r>
            <a:r>
              <a:rPr spc="5" dirty="0"/>
              <a:t> </a:t>
            </a:r>
            <a:r>
              <a:rPr spc="10" dirty="0"/>
              <a:t>2023-2024</a:t>
            </a:r>
            <a:r>
              <a:rPr spc="15" dirty="0"/>
              <a:t> </a:t>
            </a:r>
            <a:r>
              <a:rPr spc="10" dirty="0"/>
              <a:t>гг. в сравнении</a:t>
            </a:r>
            <a:r>
              <a:rPr spc="30" dirty="0"/>
              <a:t> </a:t>
            </a:r>
            <a:r>
              <a:rPr spc="10" dirty="0"/>
              <a:t>с</a:t>
            </a:r>
          </a:p>
          <a:p>
            <a:pPr marL="635" algn="ctr">
              <a:lnSpc>
                <a:spcPts val="2490"/>
              </a:lnSpc>
            </a:pPr>
            <a:r>
              <a:rPr spc="10" dirty="0"/>
              <a:t>2022</a:t>
            </a:r>
            <a:r>
              <a:rPr spc="-35" dirty="0"/>
              <a:t> </a:t>
            </a:r>
            <a:r>
              <a:rPr spc="10" dirty="0"/>
              <a:t>г.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6632"/>
            <a:ext cx="6024880" cy="5611495"/>
            <a:chOff x="0" y="1246632"/>
            <a:chExt cx="6024880" cy="5611495"/>
          </a:xfrm>
        </p:grpSpPr>
        <p:sp>
          <p:nvSpPr>
            <p:cNvPr id="3" name="object 3"/>
            <p:cNvSpPr/>
            <p:nvPr/>
          </p:nvSpPr>
          <p:spPr>
            <a:xfrm>
              <a:off x="0" y="4012692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278F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47" y="1246632"/>
              <a:ext cx="5545074" cy="48409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5483" y="2450592"/>
              <a:ext cx="4814570" cy="695325"/>
            </a:xfrm>
            <a:custGeom>
              <a:avLst/>
              <a:gdLst/>
              <a:ahLst/>
              <a:cxnLst/>
              <a:rect l="l" t="t" r="r" b="b"/>
              <a:pathLst>
                <a:path w="4814570" h="695325">
                  <a:moveTo>
                    <a:pt x="4082795" y="269748"/>
                  </a:moveTo>
                  <a:lnTo>
                    <a:pt x="4757928" y="694944"/>
                  </a:lnTo>
                  <a:lnTo>
                    <a:pt x="4814316" y="694944"/>
                  </a:lnTo>
                </a:path>
                <a:path w="4814570" h="695325">
                  <a:moveTo>
                    <a:pt x="167640" y="33528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50110" y="4307204"/>
            <a:ext cx="5010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762DB0"/>
                </a:solidFill>
                <a:latin typeface="Trebuchet MS"/>
                <a:cs typeface="Trebuchet MS"/>
              </a:rPr>
              <a:t>2,58%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6205" y="4838827"/>
            <a:ext cx="5010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755DD9"/>
                </a:solidFill>
                <a:latin typeface="Trebuchet MS"/>
                <a:cs typeface="Trebuchet MS"/>
              </a:rPr>
              <a:t>0,13%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3919" y="3742766"/>
            <a:ext cx="60071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14,5</a:t>
            </a:r>
            <a:r>
              <a:rPr sz="1300" b="1" spc="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300" b="1" spc="20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395" y="2260473"/>
            <a:ext cx="826769" cy="8458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B3A7E"/>
                </a:solidFill>
                <a:latin typeface="Trebuchet MS"/>
                <a:cs typeface="Trebuchet MS"/>
              </a:rPr>
              <a:t>1</a:t>
            </a:r>
            <a:r>
              <a:rPr sz="1400" b="1" spc="-5" dirty="0">
                <a:solidFill>
                  <a:srgbClr val="1B3A7E"/>
                </a:solidFill>
                <a:latin typeface="Trebuchet MS"/>
                <a:cs typeface="Trebuchet MS"/>
              </a:rPr>
              <a:t>,</a:t>
            </a:r>
            <a:r>
              <a:rPr sz="1400" b="1" dirty="0">
                <a:solidFill>
                  <a:srgbClr val="1B3A7E"/>
                </a:solidFill>
                <a:latin typeface="Trebuchet MS"/>
                <a:cs typeface="Trebuchet MS"/>
              </a:rPr>
              <a:t>68%</a:t>
            </a:r>
            <a:endParaRPr sz="1400">
              <a:latin typeface="Trebuchet MS"/>
              <a:cs typeface="Trebuchet MS"/>
            </a:endParaRPr>
          </a:p>
          <a:p>
            <a:pPr marL="203200">
              <a:lnSpc>
                <a:spcPct val="100000"/>
              </a:lnSpc>
              <a:spcBef>
                <a:spcPts val="1280"/>
              </a:spcBef>
            </a:pPr>
            <a:r>
              <a:rPr sz="1300" b="1" spc="15" dirty="0">
                <a:solidFill>
                  <a:srgbClr val="00626F"/>
                </a:solidFill>
                <a:latin typeface="Trebuchet MS"/>
                <a:cs typeface="Trebuchet MS"/>
              </a:rPr>
              <a:t>0,27%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300" b="1" spc="15" dirty="0">
                <a:solidFill>
                  <a:srgbClr val="B969B8"/>
                </a:solidFill>
                <a:latin typeface="Trebuchet MS"/>
                <a:cs typeface="Trebuchet MS"/>
              </a:rPr>
              <a:t>15,07%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76676" y="496316"/>
            <a:ext cx="3905885" cy="615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490"/>
              </a:lnSpc>
              <a:spcBef>
                <a:spcPts val="125"/>
              </a:spcBef>
            </a:pPr>
            <a:r>
              <a:rPr spc="10" dirty="0"/>
              <a:t>РАСХОДЫ</a:t>
            </a:r>
            <a:r>
              <a:rPr spc="25" dirty="0"/>
              <a:t> </a:t>
            </a:r>
            <a:r>
              <a:rPr spc="10" dirty="0"/>
              <a:t>БЮДЖЕТА</a:t>
            </a:r>
            <a:r>
              <a:rPr spc="5" dirty="0"/>
              <a:t> </a:t>
            </a:r>
            <a:r>
              <a:rPr spc="10" dirty="0"/>
              <a:t>НА</a:t>
            </a:r>
            <a:r>
              <a:rPr spc="15" dirty="0"/>
              <a:t> </a:t>
            </a:r>
            <a:r>
              <a:rPr spc="10" dirty="0">
                <a:solidFill>
                  <a:srgbClr val="FF0000"/>
                </a:solidFill>
              </a:rPr>
              <a:t>2022</a:t>
            </a:r>
          </a:p>
          <a:p>
            <a:pPr algn="ctr">
              <a:lnSpc>
                <a:spcPts val="2130"/>
              </a:lnSpc>
            </a:pPr>
            <a:r>
              <a:rPr sz="1800" i="1" spc="-5" dirty="0">
                <a:solidFill>
                  <a:srgbClr val="C00000"/>
                </a:solidFill>
                <a:latin typeface="Trebuchet MS"/>
                <a:cs typeface="Trebuchet MS"/>
              </a:rPr>
              <a:t>(3</a:t>
            </a:r>
            <a:r>
              <a:rPr sz="1800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rebuchet MS"/>
                <a:cs typeface="Trebuchet MS"/>
              </a:rPr>
              <a:t>753</a:t>
            </a:r>
            <a:r>
              <a:rPr sz="1800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rebuchet MS"/>
                <a:cs typeface="Trebuchet MS"/>
              </a:rPr>
              <a:t>667,85</a:t>
            </a:r>
            <a:r>
              <a:rPr sz="1800" i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C00000"/>
                </a:solidFill>
                <a:latin typeface="Trebuchet MS"/>
                <a:cs typeface="Trebuchet MS"/>
              </a:rPr>
              <a:t>РУБ)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1797" y="1781737"/>
            <a:ext cx="95068" cy="950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92773" y="1694433"/>
            <a:ext cx="3517900" cy="4457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204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Общегосударственные вопросы (2 468 186 </a:t>
            </a:r>
            <a:r>
              <a:rPr sz="1400" spc="-40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1797" y="2423341"/>
            <a:ext cx="95068" cy="9506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92773" y="2335149"/>
            <a:ext cx="2962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Национальная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оборона</a:t>
            </a:r>
            <a:r>
              <a:rPr sz="1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(96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684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1797" y="3063421"/>
            <a:ext cx="95068" cy="950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192773" y="2975610"/>
            <a:ext cx="3510279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Национальная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безопасность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и</a:t>
            </a:r>
            <a:endParaRPr sz="1400">
              <a:latin typeface="Trebuchet MS"/>
              <a:cs typeface="Trebuchet MS"/>
            </a:endParaRPr>
          </a:p>
          <a:p>
            <a:pPr marL="12700" marR="72390">
              <a:lnSpc>
                <a:spcPts val="162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правоохранительная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деятельность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(5 000 </a:t>
            </a:r>
            <a:r>
              <a:rPr sz="1400" spc="-40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Национальная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экономика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(545 276,85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71797" y="3703501"/>
            <a:ext cx="95068" cy="9506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1797" y="4343581"/>
            <a:ext cx="95068" cy="9506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192773" y="4256277"/>
            <a:ext cx="1529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ЖКХ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(565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628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8862" y="3818656"/>
            <a:ext cx="4214495" cy="2568575"/>
            <a:chOff x="1058862" y="3818656"/>
            <a:chExt cx="4214495" cy="2568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862" y="3818656"/>
              <a:ext cx="4202918" cy="24204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8419" y="4442460"/>
              <a:ext cx="2670175" cy="1945005"/>
            </a:xfrm>
            <a:custGeom>
              <a:avLst/>
              <a:gdLst/>
              <a:ahLst/>
              <a:cxnLst/>
              <a:rect l="l" t="t" r="r" b="b"/>
              <a:pathLst>
                <a:path w="2670175" h="1945004">
                  <a:moveTo>
                    <a:pt x="2513076" y="140207"/>
                  </a:moveTo>
                  <a:lnTo>
                    <a:pt x="2564892" y="0"/>
                  </a:lnTo>
                  <a:lnTo>
                    <a:pt x="2622804" y="0"/>
                  </a:lnTo>
                </a:path>
                <a:path w="2670175" h="1945004">
                  <a:moveTo>
                    <a:pt x="2602992" y="219456"/>
                  </a:moveTo>
                  <a:lnTo>
                    <a:pt x="2612135" y="257556"/>
                  </a:lnTo>
                  <a:lnTo>
                    <a:pt x="2670047" y="257556"/>
                  </a:lnTo>
                </a:path>
                <a:path w="2670175" h="1945004">
                  <a:moveTo>
                    <a:pt x="0" y="1693164"/>
                  </a:moveTo>
                  <a:lnTo>
                    <a:pt x="0" y="1886712"/>
                  </a:lnTo>
                  <a:lnTo>
                    <a:pt x="0" y="194462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78304" y="4416933"/>
            <a:ext cx="339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762DB0"/>
                </a:solidFill>
                <a:latin typeface="Trebuchet MS"/>
                <a:cs typeface="Trebuchet MS"/>
              </a:rPr>
              <a:t>66%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7446" y="4203242"/>
            <a:ext cx="287655" cy="54038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300" b="1" spc="15" dirty="0">
                <a:solidFill>
                  <a:srgbClr val="762DB0"/>
                </a:solidFill>
                <a:latin typeface="Trebuchet MS"/>
                <a:cs typeface="Trebuchet MS"/>
              </a:rPr>
              <a:t>2%</a:t>
            </a:r>
            <a:endParaRPr sz="1300">
              <a:latin typeface="Trebuchet MS"/>
              <a:cs typeface="Trebuchet MS"/>
            </a:endParaRPr>
          </a:p>
          <a:p>
            <a:pPr marL="59690">
              <a:lnSpc>
                <a:spcPct val="100000"/>
              </a:lnSpc>
              <a:spcBef>
                <a:spcPts val="465"/>
              </a:spcBef>
            </a:pPr>
            <a:r>
              <a:rPr sz="1300" b="1" spc="15" dirty="0">
                <a:solidFill>
                  <a:srgbClr val="755DD9"/>
                </a:solidFill>
                <a:latin typeface="Trebuchet MS"/>
                <a:cs typeface="Trebuchet MS"/>
              </a:rPr>
              <a:t>0%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3852" y="5208777"/>
            <a:ext cx="339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FFFFFF"/>
                </a:solidFill>
                <a:latin typeface="Trebuchet MS"/>
                <a:cs typeface="Trebuchet MS"/>
              </a:rPr>
              <a:t>15%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0859" y="5477052"/>
            <a:ext cx="339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FFFFFF"/>
                </a:solidFill>
                <a:latin typeface="Trebuchet MS"/>
                <a:cs typeface="Trebuchet MS"/>
              </a:rPr>
              <a:t>13%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6594" y="6364630"/>
            <a:ext cx="2406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5882DB"/>
                </a:solidFill>
                <a:latin typeface="Trebuchet MS"/>
                <a:cs typeface="Trebuchet MS"/>
              </a:rPr>
              <a:t>0%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9461" y="5790996"/>
            <a:ext cx="2406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2%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4766" y="6105855"/>
            <a:ext cx="2406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5E248E"/>
                </a:solidFill>
                <a:latin typeface="Trebuchet MS"/>
                <a:cs typeface="Trebuchet MS"/>
              </a:rPr>
              <a:t>2%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РАСХОДЫ</a:t>
            </a:r>
            <a:r>
              <a:rPr spc="25" dirty="0"/>
              <a:t> </a:t>
            </a:r>
            <a:r>
              <a:rPr spc="10" dirty="0"/>
              <a:t>БЮДЖЕТА</a:t>
            </a:r>
            <a:r>
              <a:rPr spc="5" dirty="0"/>
              <a:t> </a:t>
            </a:r>
            <a:r>
              <a:rPr spc="10" dirty="0"/>
              <a:t>НА</a:t>
            </a:r>
            <a:r>
              <a:rPr spc="15" dirty="0"/>
              <a:t> </a:t>
            </a:r>
            <a:r>
              <a:rPr spc="10" dirty="0">
                <a:solidFill>
                  <a:srgbClr val="FF0000"/>
                </a:solidFill>
              </a:rPr>
              <a:t>2023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0409" y="586232"/>
            <a:ext cx="4172585" cy="69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9169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(3</a:t>
            </a:r>
            <a:r>
              <a:rPr sz="18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rebuchet MS"/>
                <a:cs typeface="Trebuchet MS"/>
              </a:rPr>
              <a:t>894</a:t>
            </a:r>
            <a:r>
              <a:rPr sz="1800" b="1" i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rebuchet MS"/>
                <a:cs typeface="Trebuchet MS"/>
              </a:rPr>
              <a:t>309,94</a:t>
            </a:r>
            <a:r>
              <a:rPr sz="1800" b="1" i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РУБ)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Общегосударственные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вопросы</a:t>
            </a:r>
            <a:r>
              <a:rPr sz="14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(2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553</a:t>
            </a:r>
            <a:r>
              <a:rPr sz="14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594,92 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20" y="1126417"/>
            <a:ext cx="93617" cy="9506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0020" y="1537897"/>
            <a:ext cx="93617" cy="950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40409" y="1450339"/>
            <a:ext cx="2962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Национальная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оборона</a:t>
            </a:r>
            <a:r>
              <a:rPr sz="1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(99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762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020" y="1950901"/>
            <a:ext cx="93617" cy="9506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40409" y="1862150"/>
            <a:ext cx="4264660" cy="65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Национальная</a:t>
            </a:r>
            <a:r>
              <a:rPr sz="14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безопасность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и</a:t>
            </a:r>
            <a:r>
              <a:rPr sz="1400" spc="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правоохранительная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25"/>
              </a:lnSpc>
            </a:pP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деятельность</a:t>
            </a:r>
            <a:r>
              <a:rPr sz="14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(5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55"/>
              </a:lnSpc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Национальная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экономика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(576 214,94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020" y="2362381"/>
            <a:ext cx="93617" cy="9506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0020" y="2773861"/>
            <a:ext cx="93617" cy="9506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40409" y="2686938"/>
            <a:ext cx="1529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ЖКХ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(517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883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0020" y="3186865"/>
            <a:ext cx="93617" cy="9506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40409" y="3098749"/>
            <a:ext cx="21329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Образование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(10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63640" y="0"/>
            <a:ext cx="5831205" cy="6858000"/>
            <a:chOff x="6263640" y="0"/>
            <a:chExt cx="5831205" cy="6858000"/>
          </a:xfrm>
        </p:grpSpPr>
        <p:sp>
          <p:nvSpPr>
            <p:cNvPr id="25" name="object 25"/>
            <p:cNvSpPr/>
            <p:nvPr/>
          </p:nvSpPr>
          <p:spPr>
            <a:xfrm>
              <a:off x="7185660" y="0"/>
              <a:ext cx="4909185" cy="6858000"/>
            </a:xfrm>
            <a:custGeom>
              <a:avLst/>
              <a:gdLst/>
              <a:ahLst/>
              <a:cxnLst/>
              <a:rect l="l" t="t" r="r" b="b"/>
              <a:pathLst>
                <a:path w="4909184" h="6858000">
                  <a:moveTo>
                    <a:pt x="1872107" y="0"/>
                  </a:moveTo>
                  <a:lnTo>
                    <a:pt x="2596769" y="3740785"/>
                  </a:lnTo>
                  <a:lnTo>
                    <a:pt x="2355215" y="5122418"/>
                  </a:lnTo>
                  <a:lnTo>
                    <a:pt x="0" y="6841149"/>
                  </a:lnTo>
                  <a:lnTo>
                    <a:pt x="4908804" y="6857999"/>
                  </a:lnTo>
                  <a:lnTo>
                    <a:pt x="3735578" y="8381"/>
                  </a:lnTo>
                  <a:lnTo>
                    <a:pt x="1872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3640" y="3380232"/>
              <a:ext cx="4463034" cy="342519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70976" y="4395215"/>
              <a:ext cx="2062480" cy="2087880"/>
            </a:xfrm>
            <a:custGeom>
              <a:avLst/>
              <a:gdLst/>
              <a:ahLst/>
              <a:cxnLst/>
              <a:rect l="l" t="t" r="r" b="b"/>
              <a:pathLst>
                <a:path w="2062479" h="2087879">
                  <a:moveTo>
                    <a:pt x="1688592" y="32003"/>
                  </a:moveTo>
                  <a:lnTo>
                    <a:pt x="1757172" y="0"/>
                  </a:lnTo>
                  <a:lnTo>
                    <a:pt x="1813559" y="0"/>
                  </a:lnTo>
                </a:path>
                <a:path w="2062479" h="2087879">
                  <a:moveTo>
                    <a:pt x="1924812" y="89915"/>
                  </a:moveTo>
                  <a:lnTo>
                    <a:pt x="2004059" y="76199"/>
                  </a:lnTo>
                  <a:lnTo>
                    <a:pt x="2061972" y="76199"/>
                  </a:lnTo>
                </a:path>
                <a:path w="2062479" h="2087879">
                  <a:moveTo>
                    <a:pt x="0" y="1674875"/>
                  </a:moveTo>
                  <a:lnTo>
                    <a:pt x="42672" y="208787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20916" y="4601971"/>
            <a:ext cx="339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762DB0"/>
                </a:solidFill>
                <a:latin typeface="Trebuchet MS"/>
                <a:cs typeface="Trebuchet MS"/>
              </a:rPr>
              <a:t>65%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67518" y="4210050"/>
            <a:ext cx="53848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762DB0"/>
                </a:solidFill>
                <a:latin typeface="Trebuchet MS"/>
                <a:cs typeface="Trebuchet MS"/>
              </a:rPr>
              <a:t>3</a:t>
            </a:r>
            <a:r>
              <a:rPr sz="1300" b="1" spc="20" dirty="0">
                <a:solidFill>
                  <a:srgbClr val="762DB0"/>
                </a:solidFill>
                <a:latin typeface="Trebuchet MS"/>
                <a:cs typeface="Trebuchet MS"/>
              </a:rPr>
              <a:t>%</a:t>
            </a:r>
            <a:r>
              <a:rPr sz="1300" b="1" spc="-135" dirty="0">
                <a:solidFill>
                  <a:srgbClr val="762DB0"/>
                </a:solidFill>
                <a:latin typeface="Trebuchet MS"/>
                <a:cs typeface="Trebuchet MS"/>
              </a:rPr>
              <a:t> </a:t>
            </a:r>
            <a:r>
              <a:rPr sz="1950" b="1" spc="22" baseline="-25641" dirty="0">
                <a:solidFill>
                  <a:srgbClr val="755DD9"/>
                </a:solidFill>
                <a:latin typeface="Trebuchet MS"/>
                <a:cs typeface="Trebuchet MS"/>
              </a:rPr>
              <a:t>0%</a:t>
            </a:r>
            <a:endParaRPr sz="1950" baseline="-25641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52203" y="5071617"/>
            <a:ext cx="339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FFFFFF"/>
                </a:solidFill>
                <a:latin typeface="Trebuchet MS"/>
                <a:cs typeface="Trebuchet MS"/>
              </a:rPr>
              <a:t>15%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30614" y="5313933"/>
            <a:ext cx="339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FFFFFF"/>
                </a:solidFill>
                <a:latin typeface="Trebuchet MS"/>
                <a:cs typeface="Trebuchet MS"/>
              </a:rPr>
              <a:t>12%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20759" y="6301536"/>
            <a:ext cx="24066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b="1" spc="15" dirty="0">
                <a:solidFill>
                  <a:srgbClr val="5882DB"/>
                </a:solidFill>
                <a:latin typeface="Trebuchet MS"/>
                <a:cs typeface="Trebuchet MS"/>
              </a:rPr>
              <a:t>0%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2056" y="5815685"/>
            <a:ext cx="2406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2%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46846" y="5381625"/>
            <a:ext cx="2406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3%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93717" y="1126417"/>
            <a:ext cx="95068" cy="9506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6315583" y="270763"/>
            <a:ext cx="4172585" cy="1007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30175" algn="ctr">
              <a:lnSpc>
                <a:spcPts val="2490"/>
              </a:lnSpc>
              <a:spcBef>
                <a:spcPts val="125"/>
              </a:spcBef>
            </a:pPr>
            <a:r>
              <a:rPr sz="2100" b="1" spc="10" dirty="0">
                <a:solidFill>
                  <a:srgbClr val="585858"/>
                </a:solidFill>
                <a:latin typeface="Trebuchet MS"/>
                <a:cs typeface="Trebuchet MS"/>
              </a:rPr>
              <a:t>РАСХОДЫ</a:t>
            </a:r>
            <a:r>
              <a:rPr sz="2100" b="1" spc="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100" b="1" spc="10" dirty="0">
                <a:solidFill>
                  <a:srgbClr val="585858"/>
                </a:solidFill>
                <a:latin typeface="Trebuchet MS"/>
                <a:cs typeface="Trebuchet MS"/>
              </a:rPr>
              <a:t>БЮДЖЕТА</a:t>
            </a:r>
            <a:r>
              <a:rPr sz="2100" b="1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100" b="1" spc="10" dirty="0">
                <a:solidFill>
                  <a:srgbClr val="585858"/>
                </a:solidFill>
                <a:latin typeface="Trebuchet MS"/>
                <a:cs typeface="Trebuchet MS"/>
              </a:rPr>
              <a:t>НА</a:t>
            </a:r>
            <a:r>
              <a:rPr sz="2100" b="1" spc="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100" b="1" spc="10" dirty="0">
                <a:solidFill>
                  <a:srgbClr val="FF0000"/>
                </a:solidFill>
                <a:latin typeface="Trebuchet MS"/>
                <a:cs typeface="Trebuchet MS"/>
              </a:rPr>
              <a:t>2024</a:t>
            </a:r>
            <a:endParaRPr sz="2100">
              <a:latin typeface="Trebuchet MS"/>
              <a:cs typeface="Trebuchet MS"/>
            </a:endParaRPr>
          </a:p>
          <a:p>
            <a:pPr marR="130175" algn="ctr">
              <a:lnSpc>
                <a:spcPts val="2130"/>
              </a:lnSpc>
            </a:pPr>
            <a:r>
              <a:rPr sz="1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(3</a:t>
            </a:r>
            <a:r>
              <a:rPr sz="18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rebuchet MS"/>
                <a:cs typeface="Trebuchet MS"/>
              </a:rPr>
              <a:t>791</a:t>
            </a:r>
            <a:r>
              <a:rPr sz="18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rebuchet MS"/>
                <a:cs typeface="Trebuchet MS"/>
              </a:rPr>
              <a:t>625,72</a:t>
            </a:r>
            <a:r>
              <a:rPr sz="1800" b="1" i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РУБ)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Общегосударственные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вопросы</a:t>
            </a:r>
            <a:r>
              <a:rPr sz="14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(2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458</a:t>
            </a:r>
            <a:r>
              <a:rPr sz="14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095,36 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93717" y="1537897"/>
            <a:ext cx="95068" cy="9506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315583" y="1450339"/>
            <a:ext cx="3056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Национальная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оборона</a:t>
            </a:r>
            <a:r>
              <a:rPr sz="1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(103 098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193717" y="1950901"/>
            <a:ext cx="95250" cy="506730"/>
            <a:chOff x="6193717" y="1950901"/>
            <a:chExt cx="95250" cy="506730"/>
          </a:xfrm>
        </p:grpSpPr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93717" y="1950901"/>
              <a:ext cx="95068" cy="950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3717" y="2362381"/>
              <a:ext cx="95068" cy="95068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315583" y="1862150"/>
            <a:ext cx="4264660" cy="65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Национальная</a:t>
            </a:r>
            <a:r>
              <a:rPr sz="14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безопасность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и</a:t>
            </a:r>
            <a:r>
              <a:rPr sz="1400" spc="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правоохранительная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25"/>
              </a:lnSpc>
            </a:pP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деятельность</a:t>
            </a:r>
            <a:r>
              <a:rPr sz="14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(5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55"/>
              </a:lnSpc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Национальная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экономика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(577 162,72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93717" y="2773861"/>
            <a:ext cx="95068" cy="95068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6315583" y="2686938"/>
            <a:ext cx="1781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ЖКХ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(442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800,89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193717" y="3186865"/>
            <a:ext cx="95068" cy="95068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6315583" y="3098749"/>
            <a:ext cx="21329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Образование</a:t>
            </a:r>
            <a:r>
              <a:rPr sz="14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(10</a:t>
            </a:r>
            <a:r>
              <a:rPr sz="14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2580" y="1563624"/>
            <a:ext cx="8593074" cy="43426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7270" y="5172202"/>
            <a:ext cx="675005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050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270" y="4567885"/>
            <a:ext cx="6756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100</a:t>
            </a:r>
            <a:r>
              <a:rPr sz="12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270" y="3964304"/>
            <a:ext cx="675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150</a:t>
            </a:r>
            <a:r>
              <a:rPr sz="12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270" y="2152269"/>
            <a:ext cx="675005" cy="141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300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250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200</a:t>
            </a:r>
            <a:r>
              <a:rPr sz="12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1698" y="5975400"/>
            <a:ext cx="442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26F"/>
                </a:solidFill>
                <a:latin typeface="Trebuchet MS"/>
                <a:cs typeface="Trebuchet MS"/>
              </a:rPr>
              <a:t>2</a:t>
            </a:r>
            <a:r>
              <a:rPr sz="1400" b="1" dirty="0">
                <a:solidFill>
                  <a:srgbClr val="00626F"/>
                </a:solidFill>
                <a:latin typeface="Trebuchet MS"/>
                <a:cs typeface="Trebuchet MS"/>
              </a:rPr>
              <a:t>0</a:t>
            </a:r>
            <a:r>
              <a:rPr sz="1400" b="1" spc="-10" dirty="0">
                <a:solidFill>
                  <a:srgbClr val="00626F"/>
                </a:solidFill>
                <a:latin typeface="Trebuchet MS"/>
                <a:cs typeface="Trebuchet MS"/>
              </a:rPr>
              <a:t>2</a:t>
            </a:r>
            <a:r>
              <a:rPr sz="1400" b="1" dirty="0">
                <a:solidFill>
                  <a:srgbClr val="00626F"/>
                </a:solid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4017" y="5937599"/>
            <a:ext cx="442595" cy="49275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b="1" spc="-10" dirty="0">
                <a:solidFill>
                  <a:srgbClr val="00626F"/>
                </a:solidFill>
                <a:latin typeface="Trebuchet MS"/>
                <a:cs typeface="Trebuchet MS"/>
              </a:rPr>
              <a:t>2</a:t>
            </a:r>
            <a:r>
              <a:rPr sz="1400" b="1" dirty="0">
                <a:solidFill>
                  <a:srgbClr val="00626F"/>
                </a:solidFill>
                <a:latin typeface="Trebuchet MS"/>
                <a:cs typeface="Trebuchet MS"/>
              </a:rPr>
              <a:t>0</a:t>
            </a:r>
            <a:r>
              <a:rPr sz="1400" b="1" spc="-10" dirty="0">
                <a:solidFill>
                  <a:srgbClr val="00626F"/>
                </a:solidFill>
                <a:latin typeface="Trebuchet MS"/>
                <a:cs typeface="Trebuchet MS"/>
              </a:rPr>
              <a:t>2</a:t>
            </a:r>
            <a:r>
              <a:rPr sz="1400" b="1" dirty="0">
                <a:solidFill>
                  <a:srgbClr val="00626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  <a:p>
            <a:pPr marL="49530">
              <a:lnSpc>
                <a:spcPct val="100000"/>
              </a:lnSpc>
              <a:spcBef>
                <a:spcPts val="254"/>
              </a:spcBef>
            </a:pP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годы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6464" y="5975400"/>
            <a:ext cx="442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26F"/>
                </a:solidFill>
                <a:latin typeface="Trebuchet MS"/>
                <a:cs typeface="Trebuchet MS"/>
              </a:rPr>
              <a:t>2</a:t>
            </a:r>
            <a:r>
              <a:rPr sz="1400" b="1" dirty="0">
                <a:solidFill>
                  <a:srgbClr val="00626F"/>
                </a:solidFill>
                <a:latin typeface="Trebuchet MS"/>
                <a:cs typeface="Trebuchet MS"/>
              </a:rPr>
              <a:t>0</a:t>
            </a:r>
            <a:r>
              <a:rPr sz="1400" b="1" spc="-10" dirty="0">
                <a:solidFill>
                  <a:srgbClr val="00626F"/>
                </a:solidFill>
                <a:latin typeface="Trebuchet MS"/>
                <a:cs typeface="Trebuchet MS"/>
              </a:rPr>
              <a:t>2</a:t>
            </a:r>
            <a:r>
              <a:rPr sz="1400" b="1" dirty="0">
                <a:solidFill>
                  <a:srgbClr val="00626F"/>
                </a:solidFill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7114" y="4422775"/>
            <a:ext cx="67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191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268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9433" y="3976878"/>
            <a:ext cx="67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265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110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1879" y="5020436"/>
            <a:ext cx="67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092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326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120" y="3726757"/>
            <a:ext cx="202565" cy="2711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р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уб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98853" y="600202"/>
            <a:ext cx="7764145" cy="830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-1905" algn="ctr">
              <a:lnSpc>
                <a:spcPts val="2090"/>
              </a:lnSpc>
              <a:spcBef>
                <a:spcPts val="225"/>
              </a:spcBef>
            </a:pPr>
            <a:r>
              <a:rPr sz="1800" spc="-5" dirty="0"/>
              <a:t>Объем межбюджетных</a:t>
            </a:r>
            <a:r>
              <a:rPr sz="1800" dirty="0"/>
              <a:t> </a:t>
            </a:r>
            <a:r>
              <a:rPr sz="1800" spc="-5" dirty="0"/>
              <a:t>трансфертов,</a:t>
            </a:r>
            <a:r>
              <a:rPr sz="1800" spc="-15" dirty="0"/>
              <a:t> </a:t>
            </a:r>
            <a:r>
              <a:rPr sz="1800" dirty="0"/>
              <a:t>получаемых </a:t>
            </a:r>
            <a:r>
              <a:rPr sz="1800" spc="-5" dirty="0"/>
              <a:t>бюджетом</a:t>
            </a:r>
            <a:r>
              <a:rPr sz="1800" spc="5" dirty="0"/>
              <a:t> </a:t>
            </a:r>
            <a:r>
              <a:rPr sz="1800" dirty="0"/>
              <a:t>МО </a:t>
            </a:r>
            <a:r>
              <a:rPr sz="1800" spc="5" dirty="0"/>
              <a:t> </a:t>
            </a:r>
            <a:r>
              <a:rPr sz="1800" spc="-5" dirty="0"/>
              <a:t>Зыбинское</a:t>
            </a:r>
            <a:r>
              <a:rPr sz="1800" spc="10" dirty="0"/>
              <a:t> </a:t>
            </a:r>
            <a:r>
              <a:rPr sz="1800" spc="-5" dirty="0"/>
              <a:t>с/п</a:t>
            </a:r>
            <a:r>
              <a:rPr sz="1800" spc="-10" dirty="0"/>
              <a:t> </a:t>
            </a:r>
            <a:r>
              <a:rPr sz="1800" spc="-5" dirty="0"/>
              <a:t>из</a:t>
            </a:r>
            <a:r>
              <a:rPr sz="1800" spc="5" dirty="0"/>
              <a:t> </a:t>
            </a:r>
            <a:r>
              <a:rPr sz="1800" spc="-5" dirty="0"/>
              <a:t>других</a:t>
            </a:r>
            <a:r>
              <a:rPr sz="1800" spc="10" dirty="0"/>
              <a:t> </a:t>
            </a:r>
            <a:r>
              <a:rPr sz="1800" spc="-5" dirty="0"/>
              <a:t>бюджетов</a:t>
            </a:r>
            <a:r>
              <a:rPr sz="1800" spc="-15" dirty="0"/>
              <a:t> </a:t>
            </a:r>
            <a:r>
              <a:rPr sz="1800" spc="-5" dirty="0"/>
              <a:t>бюджетной</a:t>
            </a:r>
            <a:r>
              <a:rPr sz="1800" spc="10" dirty="0"/>
              <a:t> </a:t>
            </a:r>
            <a:r>
              <a:rPr sz="1800" spc="-10" dirty="0"/>
              <a:t>системы</a:t>
            </a:r>
            <a:r>
              <a:rPr sz="1800" dirty="0"/>
              <a:t> РФ</a:t>
            </a:r>
            <a:r>
              <a:rPr sz="1800" spc="15" dirty="0"/>
              <a:t> </a:t>
            </a:r>
            <a:r>
              <a:rPr sz="1800" dirty="0"/>
              <a:t>на</a:t>
            </a:r>
            <a:r>
              <a:rPr sz="1800" spc="15" dirty="0"/>
              <a:t> </a:t>
            </a:r>
            <a:r>
              <a:rPr sz="1800" dirty="0">
                <a:solidFill>
                  <a:srgbClr val="FF0000"/>
                </a:solidFill>
              </a:rPr>
              <a:t>2023- </a:t>
            </a:r>
            <a:r>
              <a:rPr sz="1800" spc="-525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2024</a:t>
            </a:r>
            <a:r>
              <a:rPr sz="1800" spc="-10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C00000"/>
                </a:solidFill>
              </a:rPr>
              <a:t>гг</a:t>
            </a:r>
            <a:r>
              <a:rPr sz="1800" spc="-5" dirty="0">
                <a:solidFill>
                  <a:srgbClr val="FF0000"/>
                </a:solidFill>
              </a:rPr>
              <a:t>.</a:t>
            </a:r>
            <a:r>
              <a:rPr sz="1800" spc="5" dirty="0">
                <a:solidFill>
                  <a:srgbClr val="FF0000"/>
                </a:solidFill>
              </a:rPr>
              <a:t> </a:t>
            </a:r>
            <a:r>
              <a:rPr sz="1800" dirty="0"/>
              <a:t>в сравнении</a:t>
            </a:r>
            <a:r>
              <a:rPr sz="1800" spc="-10" dirty="0"/>
              <a:t> </a:t>
            </a:r>
            <a:r>
              <a:rPr sz="1800" dirty="0"/>
              <a:t>с</a:t>
            </a:r>
            <a:r>
              <a:rPr sz="1800" spc="-10" dirty="0"/>
              <a:t> </a:t>
            </a:r>
            <a:r>
              <a:rPr sz="1800" dirty="0">
                <a:solidFill>
                  <a:srgbClr val="FF0000"/>
                </a:solidFill>
              </a:rPr>
              <a:t>2022</a:t>
            </a:r>
            <a:r>
              <a:rPr sz="1800" spc="-10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г.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69719"/>
            <a:ext cx="6160770" cy="5288280"/>
            <a:chOff x="0" y="1569719"/>
            <a:chExt cx="6160770" cy="5288280"/>
          </a:xfrm>
        </p:grpSpPr>
        <p:sp>
          <p:nvSpPr>
            <p:cNvPr id="3" name="object 3"/>
            <p:cNvSpPr/>
            <p:nvPr/>
          </p:nvSpPr>
          <p:spPr>
            <a:xfrm>
              <a:off x="0" y="4012691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278F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569719"/>
              <a:ext cx="6084570" cy="470077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7646" y="3327908"/>
            <a:ext cx="714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59,15%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8241" y="2533599"/>
            <a:ext cx="715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36,00%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7057" y="4052442"/>
            <a:ext cx="594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4,85%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7380" y="514603"/>
            <a:ext cx="8625205" cy="9213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-1905" algn="ctr">
              <a:lnSpc>
                <a:spcPct val="96800"/>
              </a:lnSpc>
              <a:spcBef>
                <a:spcPts val="180"/>
              </a:spcBef>
            </a:pPr>
            <a:r>
              <a:rPr sz="2000" spc="-5" dirty="0"/>
              <a:t>ОБЪЕМ ИНЫХ МЕЖБЮДЖЕТНЫХ </a:t>
            </a:r>
            <a:r>
              <a:rPr sz="2000" dirty="0"/>
              <a:t>ТРАНСФЕРТОВ, ПРЕДОСТАВЛЯЕМЫХ </a:t>
            </a:r>
            <a:r>
              <a:rPr sz="2000" spc="-590" dirty="0"/>
              <a:t> </a:t>
            </a:r>
            <a:r>
              <a:rPr sz="2000" dirty="0"/>
              <a:t>ИЗ</a:t>
            </a:r>
            <a:r>
              <a:rPr sz="2000" spc="-10" dirty="0"/>
              <a:t> </a:t>
            </a:r>
            <a:r>
              <a:rPr sz="2000" dirty="0"/>
              <a:t>БЮДЖЕТА</a:t>
            </a:r>
            <a:r>
              <a:rPr sz="2000" spc="-25" dirty="0"/>
              <a:t> </a:t>
            </a:r>
            <a:r>
              <a:rPr sz="2000" dirty="0"/>
              <a:t>МО</a:t>
            </a:r>
            <a:r>
              <a:rPr sz="2000" spc="-15" dirty="0"/>
              <a:t> </a:t>
            </a:r>
            <a:r>
              <a:rPr sz="2000" spc="-5" dirty="0"/>
              <a:t>ЗЫБИНСКОЕ</a:t>
            </a:r>
            <a:r>
              <a:rPr sz="2000" spc="-15" dirty="0"/>
              <a:t> </a:t>
            </a:r>
            <a:r>
              <a:rPr sz="2000" dirty="0"/>
              <a:t>С/П</a:t>
            </a:r>
            <a:r>
              <a:rPr sz="2000" spc="-10" dirty="0"/>
              <a:t> </a:t>
            </a:r>
            <a:r>
              <a:rPr sz="2000" dirty="0"/>
              <a:t>ДРУГИМ</a:t>
            </a:r>
            <a:r>
              <a:rPr sz="2000" spc="-20" dirty="0"/>
              <a:t> </a:t>
            </a:r>
            <a:r>
              <a:rPr sz="2000" dirty="0"/>
              <a:t>БЮДЖЕТАМ</a:t>
            </a:r>
            <a:r>
              <a:rPr sz="2000" spc="-40" dirty="0"/>
              <a:t> </a:t>
            </a:r>
            <a:r>
              <a:rPr sz="2000" dirty="0"/>
              <a:t>БЮДЖЕТНОЙ </a:t>
            </a:r>
            <a:r>
              <a:rPr sz="2000" spc="-585" dirty="0"/>
              <a:t> </a:t>
            </a:r>
            <a:r>
              <a:rPr sz="2000" dirty="0"/>
              <a:t>СИСТЕМЫ</a:t>
            </a:r>
            <a:r>
              <a:rPr sz="2000" spc="-20" dirty="0"/>
              <a:t> </a:t>
            </a:r>
            <a:r>
              <a:rPr sz="2000" dirty="0"/>
              <a:t>РФ</a:t>
            </a:r>
            <a:r>
              <a:rPr sz="2000" spc="-5" dirty="0"/>
              <a:t> </a:t>
            </a:r>
            <a:r>
              <a:rPr sz="2000" dirty="0"/>
              <a:t>НА</a:t>
            </a:r>
            <a:r>
              <a:rPr sz="2000" spc="-15" dirty="0"/>
              <a:t> </a:t>
            </a:r>
            <a:r>
              <a:rPr sz="2000" dirty="0">
                <a:solidFill>
                  <a:srgbClr val="FF0000"/>
                </a:solidFill>
              </a:rPr>
              <a:t>2022</a:t>
            </a:r>
            <a:r>
              <a:rPr sz="2000" spc="-1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ГОД</a:t>
            </a:r>
            <a:r>
              <a:rPr sz="2000" spc="-5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C00000"/>
                </a:solidFill>
              </a:rPr>
              <a:t>(66</a:t>
            </a:r>
            <a:r>
              <a:rPr sz="1800" spc="-10" dirty="0">
                <a:solidFill>
                  <a:srgbClr val="C00000"/>
                </a:solidFill>
              </a:rPr>
              <a:t> </a:t>
            </a:r>
            <a:r>
              <a:rPr sz="1800" dirty="0">
                <a:solidFill>
                  <a:srgbClr val="C00000"/>
                </a:solidFill>
              </a:rPr>
              <a:t>098 </a:t>
            </a:r>
            <a:r>
              <a:rPr sz="1800" spc="-5" dirty="0">
                <a:solidFill>
                  <a:srgbClr val="C00000"/>
                </a:solidFill>
              </a:rPr>
              <a:t>РУБ)</a:t>
            </a:r>
            <a:endParaRPr sz="1800"/>
          </a:p>
        </p:txBody>
      </p:sp>
      <p:grpSp>
        <p:nvGrpSpPr>
          <p:cNvPr id="9" name="object 9"/>
          <p:cNvGrpSpPr/>
          <p:nvPr/>
        </p:nvGrpSpPr>
        <p:grpSpPr>
          <a:xfrm>
            <a:off x="6144767" y="2426207"/>
            <a:ext cx="100330" cy="2021839"/>
            <a:chOff x="6144767" y="2426207"/>
            <a:chExt cx="100330" cy="202183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767" y="2426207"/>
              <a:ext cx="99822" cy="998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4767" y="3387851"/>
              <a:ext cx="99822" cy="998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4767" y="4347972"/>
              <a:ext cx="99822" cy="9982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271640" y="2343150"/>
            <a:ext cx="3785235" cy="27819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133350">
              <a:lnSpc>
                <a:spcPct val="96700"/>
              </a:lnSpc>
              <a:spcBef>
                <a:spcPts val="160"/>
              </a:spcBef>
            </a:pP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созданию условий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для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организации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досуга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и</a:t>
            </a:r>
            <a:r>
              <a:rPr sz="1400" spc="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обеспечения жителейЗыбинского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с/п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услугами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организации культуры (39 096 </a:t>
            </a:r>
            <a:r>
              <a:rPr sz="1400" spc="-40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50"/>
              </a:lnSpc>
              <a:spcBef>
                <a:spcPts val="1020"/>
              </a:spcBef>
            </a:pP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По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 организации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библиотечного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620"/>
              </a:lnSpc>
              <a:spcBef>
                <a:spcPts val="70"/>
              </a:spcBef>
            </a:pP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обслуживания населения,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комплектованию и </a:t>
            </a:r>
            <a:r>
              <a:rPr sz="1400" spc="-40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обеспечению</a:t>
            </a:r>
            <a:r>
              <a:rPr sz="14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сохранности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библиотечных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590"/>
              </a:lnSpc>
            </a:pP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фондов</a:t>
            </a:r>
            <a:r>
              <a:rPr sz="14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Зыбинского с/п (23</a:t>
            </a:r>
            <a:r>
              <a:rPr sz="14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797 руб)</a:t>
            </a:r>
            <a:endParaRPr sz="1400">
              <a:latin typeface="Trebuchet MS"/>
              <a:cs typeface="Trebuchet MS"/>
            </a:endParaRPr>
          </a:p>
          <a:p>
            <a:pPr marL="12700" marR="172085" algn="just">
              <a:lnSpc>
                <a:spcPct val="96700"/>
              </a:lnSpc>
              <a:spcBef>
                <a:spcPts val="1075"/>
              </a:spcBef>
            </a:pP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По решению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вопросов местного значения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в </a:t>
            </a:r>
            <a:r>
              <a:rPr sz="1400" spc="-40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соответствии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с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заключенным соглашением </a:t>
            </a:r>
            <a:r>
              <a:rPr sz="1400" spc="-40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585858"/>
                </a:solidFill>
                <a:latin typeface="Trebuchet MS"/>
                <a:cs typeface="Trebuchet MS"/>
              </a:rPr>
              <a:t>внешнего муниципального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контроля (3 205 </a:t>
            </a:r>
            <a:r>
              <a:rPr sz="1400" spc="-40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5975" y="0"/>
            <a:ext cx="11476355" cy="6858000"/>
            <a:chOff x="715975" y="0"/>
            <a:chExt cx="11476355" cy="6858000"/>
          </a:xfrm>
        </p:grpSpPr>
        <p:sp>
          <p:nvSpPr>
            <p:cNvPr id="3" name="object 3"/>
            <p:cNvSpPr/>
            <p:nvPr/>
          </p:nvSpPr>
          <p:spPr>
            <a:xfrm>
              <a:off x="7283196" y="0"/>
              <a:ext cx="4909185" cy="6858000"/>
            </a:xfrm>
            <a:custGeom>
              <a:avLst/>
              <a:gdLst/>
              <a:ahLst/>
              <a:cxnLst/>
              <a:rect l="l" t="t" r="r" b="b"/>
              <a:pathLst>
                <a:path w="4909184" h="6858000">
                  <a:moveTo>
                    <a:pt x="1872106" y="0"/>
                  </a:moveTo>
                  <a:lnTo>
                    <a:pt x="2596769" y="3740785"/>
                  </a:lnTo>
                  <a:lnTo>
                    <a:pt x="2355214" y="5122418"/>
                  </a:lnTo>
                  <a:lnTo>
                    <a:pt x="0" y="6841149"/>
                  </a:lnTo>
                  <a:lnTo>
                    <a:pt x="4908804" y="6857999"/>
                  </a:lnTo>
                  <a:lnTo>
                    <a:pt x="3735578" y="8381"/>
                  </a:lnTo>
                  <a:lnTo>
                    <a:pt x="1872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211" y="1333449"/>
              <a:ext cx="10063403" cy="3051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975" y="1638935"/>
              <a:ext cx="1491233" cy="30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136" y="1638935"/>
              <a:ext cx="973620" cy="304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1736" y="1638935"/>
              <a:ext cx="234696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7768" y="1638935"/>
              <a:ext cx="869111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6928" y="1638935"/>
              <a:ext cx="329641" cy="304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5322" y="1638935"/>
              <a:ext cx="975360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7446" y="1638935"/>
              <a:ext cx="1237183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92747" y="1638935"/>
              <a:ext cx="661034" cy="304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60259" y="1638935"/>
              <a:ext cx="216407" cy="30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07147" y="1638935"/>
              <a:ext cx="1381887" cy="304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21673" y="1638935"/>
              <a:ext cx="219455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71609" y="1638935"/>
              <a:ext cx="1583308" cy="304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5975" y="1943735"/>
              <a:ext cx="1035557" cy="304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97481" y="1943735"/>
              <a:ext cx="231648" cy="304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71217" y="1943735"/>
              <a:ext cx="1035900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2928" y="1943735"/>
              <a:ext cx="1237183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7075" y="1943735"/>
              <a:ext cx="661415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66158" y="1943735"/>
              <a:ext cx="91439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97298" y="298450"/>
              <a:ext cx="2440558" cy="36576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273300" y="766317"/>
            <a:ext cx="73444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Зыбинского</a:t>
            </a:r>
            <a:r>
              <a:rPr sz="1800" b="1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сельского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поселения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Белогорского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района</a:t>
            </a:r>
            <a:r>
              <a:rPr sz="1800" b="1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Республики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Крым!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2919" y="2552445"/>
            <a:ext cx="10992485" cy="4032250"/>
            <a:chOff x="502919" y="2552445"/>
            <a:chExt cx="10992485" cy="4032250"/>
          </a:xfrm>
        </p:grpSpPr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3746" y="2723242"/>
              <a:ext cx="1439517" cy="8285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63874" y="2703535"/>
              <a:ext cx="1441097" cy="8375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52166" y="5938924"/>
              <a:ext cx="628804" cy="6455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2919" y="5682995"/>
              <a:ext cx="3527298" cy="3345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58796" y="5035295"/>
              <a:ext cx="1450085" cy="7201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81655" y="4338815"/>
              <a:ext cx="1479042" cy="7993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21280" y="3662159"/>
              <a:ext cx="1477518" cy="7993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2835" y="4911851"/>
              <a:ext cx="1479041" cy="7993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3127" y="4226039"/>
              <a:ext cx="1477518" cy="7993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20741" y="2552445"/>
              <a:ext cx="824991" cy="2743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97981" y="2552445"/>
              <a:ext cx="2226208" cy="2743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79079" y="2552445"/>
              <a:ext cx="3616325" cy="2743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56505" y="2826765"/>
              <a:ext cx="6935584" cy="2743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56505" y="3101085"/>
              <a:ext cx="970279" cy="2743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84622" y="3101085"/>
              <a:ext cx="1005839" cy="2743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89878" y="3101085"/>
              <a:ext cx="82296" cy="2743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20741" y="3649979"/>
              <a:ext cx="2258822" cy="2743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08519" y="3649979"/>
              <a:ext cx="2171420" cy="2743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481058" y="3649979"/>
              <a:ext cx="2010321" cy="27431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56505" y="3924299"/>
              <a:ext cx="879563" cy="2743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46522" y="3924299"/>
              <a:ext cx="207263" cy="27431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670549" y="3924299"/>
              <a:ext cx="876084" cy="27431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55993" y="3924299"/>
              <a:ext cx="195072" cy="27431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72402" y="3924299"/>
              <a:ext cx="985862" cy="27431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778496" y="3924299"/>
              <a:ext cx="392175" cy="27431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191500" y="3924299"/>
              <a:ext cx="965263" cy="27431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168384" y="3924299"/>
              <a:ext cx="567296" cy="27431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759950" y="3924299"/>
              <a:ext cx="1727707" cy="27431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56505" y="4198619"/>
              <a:ext cx="1380236" cy="27431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73825" y="4198619"/>
              <a:ext cx="712977" cy="27431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722110" y="4198619"/>
              <a:ext cx="1447927" cy="27431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203691" y="4198619"/>
              <a:ext cx="192024" cy="27431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35339" y="4198619"/>
              <a:ext cx="585216" cy="27431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060179" y="4198619"/>
              <a:ext cx="1329435" cy="27431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422889" y="4198619"/>
              <a:ext cx="834275" cy="27431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288522" y="4198619"/>
              <a:ext cx="195072" cy="27431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56505" y="4472889"/>
              <a:ext cx="1082039" cy="27462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23890" y="4472889"/>
              <a:ext cx="754164" cy="27462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577329" y="4472889"/>
              <a:ext cx="927887" cy="27462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97139" y="4472889"/>
              <a:ext cx="1083729" cy="27462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767572" y="4472889"/>
              <a:ext cx="921512" cy="2746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790429" y="4472889"/>
              <a:ext cx="1405001" cy="27462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280901" y="4472889"/>
              <a:ext cx="210311" cy="27462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556505" y="4747513"/>
              <a:ext cx="1296035" cy="2743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807710" y="4747513"/>
              <a:ext cx="1264996" cy="27431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028688" y="4747513"/>
              <a:ext cx="1391793" cy="27431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378951" y="4747513"/>
              <a:ext cx="1099311" cy="27431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423146" y="4747513"/>
              <a:ext cx="778548" cy="27431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04374" y="4747513"/>
              <a:ext cx="82296" cy="27431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920741" y="5021833"/>
              <a:ext cx="953262" cy="27432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00673" y="5021833"/>
              <a:ext cx="394208" cy="27432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330441" y="5021833"/>
              <a:ext cx="1836673" cy="27432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199119" y="5021833"/>
              <a:ext cx="210311" cy="27432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436863" y="5021833"/>
              <a:ext cx="1190713" cy="2743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660889" y="5021833"/>
              <a:ext cx="1586611" cy="27432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280901" y="5021833"/>
              <a:ext cx="210311" cy="27432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556505" y="5296153"/>
              <a:ext cx="6928612" cy="27431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556505" y="5570524"/>
              <a:ext cx="6929437" cy="27432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556505" y="5844539"/>
              <a:ext cx="888111" cy="2746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402325" y="5844539"/>
              <a:ext cx="1133246" cy="27462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488937" y="5844539"/>
              <a:ext cx="1074902" cy="27462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520939" y="5844539"/>
              <a:ext cx="394207" cy="27462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871460" y="5844539"/>
              <a:ext cx="390144" cy="27462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20455" y="5844539"/>
              <a:ext cx="956691" cy="27462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127236" y="5844539"/>
              <a:ext cx="192024" cy="27462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278365" y="5844539"/>
              <a:ext cx="663194" cy="27462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901681" y="5844539"/>
              <a:ext cx="539496" cy="27462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392410" y="5844539"/>
              <a:ext cx="392175" cy="27462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741405" y="5844539"/>
              <a:ext cx="752094" cy="27462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556505" y="6119469"/>
              <a:ext cx="647191" cy="27432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64581" y="6119469"/>
              <a:ext cx="823836" cy="27432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938773" y="6119469"/>
              <a:ext cx="898398" cy="27432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37349" y="6119469"/>
              <a:ext cx="82296" cy="27432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257552" y="2975609"/>
              <a:ext cx="273304" cy="271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5659" y="0"/>
            <a:ext cx="4909185" cy="6858000"/>
          </a:xfrm>
          <a:custGeom>
            <a:avLst/>
            <a:gdLst/>
            <a:ahLst/>
            <a:cxnLst/>
            <a:rect l="l" t="t" r="r" b="b"/>
            <a:pathLst>
              <a:path w="4909184" h="6858000">
                <a:moveTo>
                  <a:pt x="1872107" y="0"/>
                </a:moveTo>
                <a:lnTo>
                  <a:pt x="2596769" y="3740785"/>
                </a:lnTo>
                <a:lnTo>
                  <a:pt x="2355215" y="5122418"/>
                </a:lnTo>
                <a:lnTo>
                  <a:pt x="0" y="6841149"/>
                </a:lnTo>
                <a:lnTo>
                  <a:pt x="4908804" y="6857999"/>
                </a:lnTo>
                <a:lnTo>
                  <a:pt x="3735578" y="8381"/>
                </a:lnTo>
                <a:lnTo>
                  <a:pt x="1872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056" y="3575084"/>
            <a:ext cx="4754310" cy="2681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44520" y="5620613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59,15%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5536" y="3879850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36,00%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734" y="268986"/>
            <a:ext cx="4659630" cy="192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1450" algn="ctr">
              <a:lnSpc>
                <a:spcPts val="1889"/>
              </a:lnSpc>
              <a:spcBef>
                <a:spcPts val="95"/>
              </a:spcBef>
            </a:pP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ОБЪЕМ</a:t>
            </a:r>
            <a:r>
              <a:rPr sz="1600" b="1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ИНЫХ</a:t>
            </a:r>
            <a:r>
              <a:rPr sz="1600" b="1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МЕЖБЮДЖЕТНЫХ</a:t>
            </a:r>
            <a:endParaRPr sz="1600">
              <a:latin typeface="Trebuchet MS"/>
              <a:cs typeface="Trebuchet MS"/>
            </a:endParaRPr>
          </a:p>
          <a:p>
            <a:pPr marL="280670" marR="451484" indent="-2540" algn="ctr">
              <a:lnSpc>
                <a:spcPts val="1860"/>
              </a:lnSpc>
              <a:spcBef>
                <a:spcPts val="80"/>
              </a:spcBef>
            </a:pP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ТРАНСФЕРТОВ,</a:t>
            </a:r>
            <a:r>
              <a:rPr sz="1600" b="1" spc="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ПРЕДОСТАВЛЯЕМЫХ</a:t>
            </a:r>
            <a:r>
              <a:rPr sz="1600" b="1" spc="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ИЗ </a:t>
            </a:r>
            <a:r>
              <a:rPr sz="1600" b="1" spc="-4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БЮДЖЕТА</a:t>
            </a:r>
            <a:r>
              <a:rPr sz="1600" b="1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МО ЗЫБИНСКОЕ</a:t>
            </a:r>
            <a:r>
              <a:rPr sz="1600" b="1" spc="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С/П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ДРУГИМ</a:t>
            </a:r>
            <a:endParaRPr sz="1600">
              <a:latin typeface="Trebuchet MS"/>
              <a:cs typeface="Trebuchet MS"/>
            </a:endParaRPr>
          </a:p>
          <a:p>
            <a:pPr marR="170815" algn="ctr">
              <a:lnSpc>
                <a:spcPts val="1770"/>
              </a:lnSpc>
            </a:pP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БЮДЖЕТАМ</a:t>
            </a:r>
            <a:r>
              <a:rPr sz="1600" b="1" spc="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БЮДЖЕТНОЙ</a:t>
            </a:r>
            <a:r>
              <a:rPr sz="1600" b="1" spc="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СИСТЕМЫ</a:t>
            </a:r>
            <a:r>
              <a:rPr sz="1600" b="1" spc="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РФ</a:t>
            </a:r>
            <a:r>
              <a:rPr sz="1600" b="1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НА</a:t>
            </a:r>
            <a:endParaRPr sz="1600">
              <a:latin typeface="Trebuchet MS"/>
              <a:cs typeface="Trebuchet MS"/>
            </a:endParaRPr>
          </a:p>
          <a:p>
            <a:pPr marR="170815" algn="ctr">
              <a:lnSpc>
                <a:spcPts val="2120"/>
              </a:lnSpc>
            </a:pP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2023</a:t>
            </a:r>
            <a:r>
              <a:rPr sz="16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ГОД</a:t>
            </a:r>
            <a:r>
              <a:rPr sz="1600" b="1" spc="4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(66</a:t>
            </a:r>
            <a:r>
              <a:rPr sz="1800" b="1" i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rebuchet MS"/>
                <a:cs typeface="Trebuchet MS"/>
              </a:rPr>
              <a:t>098</a:t>
            </a:r>
            <a:r>
              <a:rPr sz="1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 РУБ)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415"/>
              </a:lnSpc>
              <a:spcBef>
                <a:spcPts val="1145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по</a:t>
            </a:r>
            <a:r>
              <a:rPr sz="12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созданию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условий</a:t>
            </a:r>
            <a:r>
              <a:rPr sz="12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для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организации</a:t>
            </a:r>
            <a:r>
              <a:rPr sz="1200" spc="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досуга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и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обеспечения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ts val="1390"/>
              </a:lnSpc>
              <a:spcBef>
                <a:spcPts val="65"/>
              </a:spcBef>
            </a:pP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жителей Зыбинского</a:t>
            </a:r>
            <a:r>
              <a:rPr sz="12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с/п услугами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организации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культуры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(39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096 </a:t>
            </a:r>
            <a:r>
              <a:rPr sz="1200" spc="-3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955" y="1708615"/>
            <a:ext cx="81322" cy="813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955" y="2400340"/>
            <a:ext cx="81322" cy="830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9734" y="2324227"/>
            <a:ext cx="4892675" cy="5619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по</a:t>
            </a:r>
            <a:r>
              <a:rPr sz="12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организации</a:t>
            </a:r>
            <a:r>
              <a:rPr sz="1200" spc="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библиотечного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обслуживания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населения,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комплектованию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и обеспечению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сохранности библиотечных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фондов </a:t>
            </a:r>
            <a:r>
              <a:rPr sz="1200" spc="-3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Зыбинского</a:t>
            </a:r>
            <a:r>
              <a:rPr sz="12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с/п (23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797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955" y="3093760"/>
            <a:ext cx="81322" cy="8301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19734" y="3017646"/>
            <a:ext cx="4788535" cy="5619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по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решению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вопросов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местного значения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в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соответствии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с 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заключенным соглашением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внешнего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муниципального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контроля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(3 </a:t>
            </a:r>
            <a:r>
              <a:rPr sz="1200" spc="-3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205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 руб)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9171" y="3241548"/>
            <a:ext cx="4930902" cy="346786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12911" y="5620613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59,15%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83928" y="3879850"/>
            <a:ext cx="6000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5" dirty="0">
                <a:solidFill>
                  <a:srgbClr val="FFFFFF"/>
                </a:solidFill>
                <a:latin typeface="Trebuchet MS"/>
                <a:cs typeface="Trebuchet MS"/>
              </a:rPr>
              <a:t>36,00%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8100" y="268986"/>
            <a:ext cx="4659630" cy="192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2085" algn="ctr">
              <a:lnSpc>
                <a:spcPts val="1889"/>
              </a:lnSpc>
              <a:spcBef>
                <a:spcPts val="95"/>
              </a:spcBef>
            </a:pP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ОБЪЕМ</a:t>
            </a:r>
            <a:r>
              <a:rPr sz="1600" b="1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ИНЫХ</a:t>
            </a:r>
            <a:r>
              <a:rPr sz="1600" b="1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МЕЖБЮДЖЕТНЫХ</a:t>
            </a:r>
            <a:endParaRPr sz="1600">
              <a:latin typeface="Trebuchet MS"/>
              <a:cs typeface="Trebuchet MS"/>
            </a:endParaRPr>
          </a:p>
          <a:p>
            <a:pPr marL="280035" marR="451484" indent="-2540" algn="ctr">
              <a:lnSpc>
                <a:spcPts val="1860"/>
              </a:lnSpc>
              <a:spcBef>
                <a:spcPts val="80"/>
              </a:spcBef>
            </a:pP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ТРАНСФЕРТОВ,</a:t>
            </a:r>
            <a:r>
              <a:rPr sz="1600" b="1" spc="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ПРЕДОСТАВЛЯЕМЫХ</a:t>
            </a:r>
            <a:r>
              <a:rPr sz="1600" b="1" spc="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ИЗ </a:t>
            </a:r>
            <a:r>
              <a:rPr sz="1600" b="1" spc="-4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БЮДЖЕТА</a:t>
            </a:r>
            <a:r>
              <a:rPr sz="1600" b="1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МО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ЗЫБИНСКОЕ</a:t>
            </a:r>
            <a:r>
              <a:rPr sz="1600" b="1" spc="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С/П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ДРУГИМ</a:t>
            </a:r>
            <a:endParaRPr sz="1600">
              <a:latin typeface="Trebuchet MS"/>
              <a:cs typeface="Trebuchet MS"/>
            </a:endParaRPr>
          </a:p>
          <a:p>
            <a:pPr marR="173990" algn="ctr">
              <a:lnSpc>
                <a:spcPts val="1770"/>
              </a:lnSpc>
            </a:pP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БЮДЖЕТАМ</a:t>
            </a:r>
            <a:r>
              <a:rPr sz="1600" b="1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БЮДЖЕТНОЙ</a:t>
            </a:r>
            <a:r>
              <a:rPr sz="1600" b="1" spc="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СИСТЕМЫ</a:t>
            </a:r>
            <a:r>
              <a:rPr sz="1600" b="1" spc="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Trebuchet MS"/>
                <a:cs typeface="Trebuchet MS"/>
              </a:rPr>
              <a:t>РФ</a:t>
            </a:r>
            <a:r>
              <a:rPr sz="1600" b="1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Trebuchet MS"/>
                <a:cs typeface="Trebuchet MS"/>
              </a:rPr>
              <a:t>НА</a:t>
            </a:r>
            <a:endParaRPr sz="1600">
              <a:latin typeface="Trebuchet MS"/>
              <a:cs typeface="Trebuchet MS"/>
            </a:endParaRPr>
          </a:p>
          <a:p>
            <a:pPr marR="170815" algn="ctr">
              <a:lnSpc>
                <a:spcPts val="2120"/>
              </a:lnSpc>
            </a:pP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2024 ГОД</a:t>
            </a:r>
            <a:r>
              <a:rPr sz="1600" b="1" spc="4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(66</a:t>
            </a:r>
            <a:r>
              <a:rPr sz="1800" b="1" i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rebuchet MS"/>
                <a:cs typeface="Trebuchet MS"/>
              </a:rPr>
              <a:t>098</a:t>
            </a:r>
            <a:r>
              <a:rPr sz="1800" b="1" i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rebuchet MS"/>
                <a:cs typeface="Trebuchet MS"/>
              </a:rPr>
              <a:t>РУБ)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415"/>
              </a:lnSpc>
              <a:spcBef>
                <a:spcPts val="1145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по</a:t>
            </a:r>
            <a:r>
              <a:rPr sz="12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созданию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условий</a:t>
            </a:r>
            <a:r>
              <a:rPr sz="12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для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организации</a:t>
            </a:r>
            <a:r>
              <a:rPr sz="1200" spc="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досуга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и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обеспечения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ts val="1390"/>
              </a:lnSpc>
              <a:spcBef>
                <a:spcPts val="65"/>
              </a:spcBef>
            </a:pP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жителей Зыбинского</a:t>
            </a:r>
            <a:r>
              <a:rPr sz="12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с/п услугами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организации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культуры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(39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096 </a:t>
            </a:r>
            <a:r>
              <a:rPr sz="1200" spc="-3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711" y="1708615"/>
            <a:ext cx="81322" cy="8132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711" y="2400340"/>
            <a:ext cx="81322" cy="8301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388100" y="2324227"/>
            <a:ext cx="4892675" cy="5619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по</a:t>
            </a:r>
            <a:r>
              <a:rPr sz="1200" spc="-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организации</a:t>
            </a:r>
            <a:r>
              <a:rPr sz="1200" spc="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библиотечного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обслуживания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населения,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комплектованию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и обеспечению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сохранности библиотечных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фондов </a:t>
            </a:r>
            <a:r>
              <a:rPr sz="1200" spc="-3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Зыбинского</a:t>
            </a:r>
            <a:r>
              <a:rPr sz="12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с/п (23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797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руб)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6711" y="3093760"/>
            <a:ext cx="81322" cy="8301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388100" y="3017646"/>
            <a:ext cx="4788535" cy="5619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по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решению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вопросов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местного значения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в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соответствии 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с 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заключенным соглашением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внешнего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муниципального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контроля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(3 </a:t>
            </a:r>
            <a:r>
              <a:rPr sz="1200" spc="-3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205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 руб)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812" y="853630"/>
            <a:ext cx="3493770" cy="5911215"/>
            <a:chOff x="408812" y="853630"/>
            <a:chExt cx="3493770" cy="5911215"/>
          </a:xfrm>
        </p:grpSpPr>
        <p:sp>
          <p:nvSpPr>
            <p:cNvPr id="3" name="object 3"/>
            <p:cNvSpPr/>
            <p:nvPr/>
          </p:nvSpPr>
          <p:spPr>
            <a:xfrm>
              <a:off x="1094993" y="867917"/>
              <a:ext cx="1717675" cy="5882640"/>
            </a:xfrm>
            <a:custGeom>
              <a:avLst/>
              <a:gdLst/>
              <a:ahLst/>
              <a:cxnLst/>
              <a:rect l="l" t="t" r="r" b="b"/>
              <a:pathLst>
                <a:path w="1717675" h="5882640">
                  <a:moveTo>
                    <a:pt x="0" y="286258"/>
                  </a:moveTo>
                  <a:lnTo>
                    <a:pt x="3746" y="239820"/>
                  </a:lnTo>
                  <a:lnTo>
                    <a:pt x="14593" y="195771"/>
                  </a:lnTo>
                  <a:lnTo>
                    <a:pt x="31950" y="154697"/>
                  </a:lnTo>
                  <a:lnTo>
                    <a:pt x="55229" y="117189"/>
                  </a:lnTo>
                  <a:lnTo>
                    <a:pt x="83840" y="83835"/>
                  </a:lnTo>
                  <a:lnTo>
                    <a:pt x="117194" y="55225"/>
                  </a:lnTo>
                  <a:lnTo>
                    <a:pt x="154703" y="31947"/>
                  </a:lnTo>
                  <a:lnTo>
                    <a:pt x="195775" y="14591"/>
                  </a:lnTo>
                  <a:lnTo>
                    <a:pt x="239823" y="3746"/>
                  </a:lnTo>
                  <a:lnTo>
                    <a:pt x="286258" y="0"/>
                  </a:lnTo>
                  <a:lnTo>
                    <a:pt x="1431289" y="0"/>
                  </a:lnTo>
                  <a:lnTo>
                    <a:pt x="1477727" y="3746"/>
                  </a:lnTo>
                  <a:lnTo>
                    <a:pt x="1521776" y="14591"/>
                  </a:lnTo>
                  <a:lnTo>
                    <a:pt x="1562850" y="31947"/>
                  </a:lnTo>
                  <a:lnTo>
                    <a:pt x="1600358" y="55225"/>
                  </a:lnTo>
                  <a:lnTo>
                    <a:pt x="1633712" y="83835"/>
                  </a:lnTo>
                  <a:lnTo>
                    <a:pt x="1662322" y="117189"/>
                  </a:lnTo>
                  <a:lnTo>
                    <a:pt x="1685600" y="154697"/>
                  </a:lnTo>
                  <a:lnTo>
                    <a:pt x="1702956" y="195771"/>
                  </a:lnTo>
                  <a:lnTo>
                    <a:pt x="1713801" y="239820"/>
                  </a:lnTo>
                  <a:lnTo>
                    <a:pt x="1717548" y="286258"/>
                  </a:lnTo>
                  <a:lnTo>
                    <a:pt x="1717548" y="5596382"/>
                  </a:lnTo>
                  <a:lnTo>
                    <a:pt x="1713801" y="5642812"/>
                  </a:lnTo>
                  <a:lnTo>
                    <a:pt x="1702956" y="5686859"/>
                  </a:lnTo>
                  <a:lnTo>
                    <a:pt x="1685600" y="5727931"/>
                  </a:lnTo>
                  <a:lnTo>
                    <a:pt x="1662322" y="5765439"/>
                  </a:lnTo>
                  <a:lnTo>
                    <a:pt x="1633712" y="5798794"/>
                  </a:lnTo>
                  <a:lnTo>
                    <a:pt x="1600358" y="5827406"/>
                  </a:lnTo>
                  <a:lnTo>
                    <a:pt x="1562850" y="5850687"/>
                  </a:lnTo>
                  <a:lnTo>
                    <a:pt x="1521776" y="5868045"/>
                  </a:lnTo>
                  <a:lnTo>
                    <a:pt x="1477727" y="5878893"/>
                  </a:lnTo>
                  <a:lnTo>
                    <a:pt x="1431289" y="5882640"/>
                  </a:lnTo>
                  <a:lnTo>
                    <a:pt x="286258" y="5882640"/>
                  </a:lnTo>
                  <a:lnTo>
                    <a:pt x="239823" y="5878893"/>
                  </a:lnTo>
                  <a:lnTo>
                    <a:pt x="195775" y="5868045"/>
                  </a:lnTo>
                  <a:lnTo>
                    <a:pt x="154703" y="5850687"/>
                  </a:lnTo>
                  <a:lnTo>
                    <a:pt x="117194" y="5827406"/>
                  </a:lnTo>
                  <a:lnTo>
                    <a:pt x="83840" y="5798794"/>
                  </a:lnTo>
                  <a:lnTo>
                    <a:pt x="55229" y="5765439"/>
                  </a:lnTo>
                  <a:lnTo>
                    <a:pt x="31950" y="5727931"/>
                  </a:lnTo>
                  <a:lnTo>
                    <a:pt x="14593" y="5686859"/>
                  </a:lnTo>
                  <a:lnTo>
                    <a:pt x="3746" y="5642812"/>
                  </a:lnTo>
                  <a:lnTo>
                    <a:pt x="0" y="5596382"/>
                  </a:lnTo>
                  <a:lnTo>
                    <a:pt x="0" y="286258"/>
                  </a:lnTo>
                  <a:close/>
                </a:path>
              </a:pathLst>
            </a:custGeom>
            <a:ln w="28575">
              <a:solidFill>
                <a:srgbClr val="1380D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337" y="1745741"/>
              <a:ext cx="3153410" cy="1201420"/>
            </a:xfrm>
            <a:custGeom>
              <a:avLst/>
              <a:gdLst/>
              <a:ahLst/>
              <a:cxnLst/>
              <a:rect l="l" t="t" r="r" b="b"/>
              <a:pathLst>
                <a:path w="3153410" h="1201420">
                  <a:moveTo>
                    <a:pt x="2953004" y="0"/>
                  </a:moveTo>
                  <a:lnTo>
                    <a:pt x="200152" y="0"/>
                  </a:lnTo>
                  <a:lnTo>
                    <a:pt x="154259" y="5288"/>
                  </a:lnTo>
                  <a:lnTo>
                    <a:pt x="112130" y="20352"/>
                  </a:lnTo>
                  <a:lnTo>
                    <a:pt x="74967" y="43987"/>
                  </a:lnTo>
                  <a:lnTo>
                    <a:pt x="43971" y="74988"/>
                  </a:lnTo>
                  <a:lnTo>
                    <a:pt x="20343" y="112152"/>
                  </a:lnTo>
                  <a:lnTo>
                    <a:pt x="5286" y="154275"/>
                  </a:lnTo>
                  <a:lnTo>
                    <a:pt x="0" y="200152"/>
                  </a:lnTo>
                  <a:lnTo>
                    <a:pt x="0" y="1000760"/>
                  </a:lnTo>
                  <a:lnTo>
                    <a:pt x="5286" y="1046636"/>
                  </a:lnTo>
                  <a:lnTo>
                    <a:pt x="20343" y="1088759"/>
                  </a:lnTo>
                  <a:lnTo>
                    <a:pt x="43971" y="1125923"/>
                  </a:lnTo>
                  <a:lnTo>
                    <a:pt x="74967" y="1156924"/>
                  </a:lnTo>
                  <a:lnTo>
                    <a:pt x="112130" y="1180559"/>
                  </a:lnTo>
                  <a:lnTo>
                    <a:pt x="154259" y="1195623"/>
                  </a:lnTo>
                  <a:lnTo>
                    <a:pt x="200152" y="1200912"/>
                  </a:lnTo>
                  <a:lnTo>
                    <a:pt x="2953004" y="1200912"/>
                  </a:lnTo>
                  <a:lnTo>
                    <a:pt x="2998880" y="1195623"/>
                  </a:lnTo>
                  <a:lnTo>
                    <a:pt x="3041003" y="1180559"/>
                  </a:lnTo>
                  <a:lnTo>
                    <a:pt x="3078167" y="1156924"/>
                  </a:lnTo>
                  <a:lnTo>
                    <a:pt x="3109168" y="1125923"/>
                  </a:lnTo>
                  <a:lnTo>
                    <a:pt x="3132803" y="1088759"/>
                  </a:lnTo>
                  <a:lnTo>
                    <a:pt x="3147867" y="1046636"/>
                  </a:lnTo>
                  <a:lnTo>
                    <a:pt x="3153156" y="1000760"/>
                  </a:lnTo>
                  <a:lnTo>
                    <a:pt x="3153156" y="200152"/>
                  </a:lnTo>
                  <a:lnTo>
                    <a:pt x="3147867" y="154275"/>
                  </a:lnTo>
                  <a:lnTo>
                    <a:pt x="3132803" y="112152"/>
                  </a:lnTo>
                  <a:lnTo>
                    <a:pt x="3109168" y="74988"/>
                  </a:lnTo>
                  <a:lnTo>
                    <a:pt x="3078167" y="43987"/>
                  </a:lnTo>
                  <a:lnTo>
                    <a:pt x="3041003" y="20352"/>
                  </a:lnTo>
                  <a:lnTo>
                    <a:pt x="2998880" y="5288"/>
                  </a:lnTo>
                  <a:lnTo>
                    <a:pt x="2953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37" y="1745741"/>
              <a:ext cx="3153410" cy="1201420"/>
            </a:xfrm>
            <a:custGeom>
              <a:avLst/>
              <a:gdLst/>
              <a:ahLst/>
              <a:cxnLst/>
              <a:rect l="l" t="t" r="r" b="b"/>
              <a:pathLst>
                <a:path w="3153410" h="1201420">
                  <a:moveTo>
                    <a:pt x="0" y="200152"/>
                  </a:moveTo>
                  <a:lnTo>
                    <a:pt x="5286" y="154275"/>
                  </a:lnTo>
                  <a:lnTo>
                    <a:pt x="20343" y="112152"/>
                  </a:lnTo>
                  <a:lnTo>
                    <a:pt x="43971" y="74988"/>
                  </a:lnTo>
                  <a:lnTo>
                    <a:pt x="74967" y="43987"/>
                  </a:lnTo>
                  <a:lnTo>
                    <a:pt x="112130" y="20352"/>
                  </a:lnTo>
                  <a:lnTo>
                    <a:pt x="154259" y="5288"/>
                  </a:lnTo>
                  <a:lnTo>
                    <a:pt x="200152" y="0"/>
                  </a:lnTo>
                  <a:lnTo>
                    <a:pt x="2953004" y="0"/>
                  </a:lnTo>
                  <a:lnTo>
                    <a:pt x="2998880" y="5288"/>
                  </a:lnTo>
                  <a:lnTo>
                    <a:pt x="3041003" y="20352"/>
                  </a:lnTo>
                  <a:lnTo>
                    <a:pt x="3078167" y="43987"/>
                  </a:lnTo>
                  <a:lnTo>
                    <a:pt x="3109168" y="74988"/>
                  </a:lnTo>
                  <a:lnTo>
                    <a:pt x="3132803" y="112152"/>
                  </a:lnTo>
                  <a:lnTo>
                    <a:pt x="3147867" y="154275"/>
                  </a:lnTo>
                  <a:lnTo>
                    <a:pt x="3153156" y="200152"/>
                  </a:lnTo>
                  <a:lnTo>
                    <a:pt x="3153156" y="1000760"/>
                  </a:lnTo>
                  <a:lnTo>
                    <a:pt x="3147867" y="1046636"/>
                  </a:lnTo>
                  <a:lnTo>
                    <a:pt x="3132803" y="1088759"/>
                  </a:lnTo>
                  <a:lnTo>
                    <a:pt x="3109168" y="1125923"/>
                  </a:lnTo>
                  <a:lnTo>
                    <a:pt x="3078167" y="1156924"/>
                  </a:lnTo>
                  <a:lnTo>
                    <a:pt x="3041003" y="1180559"/>
                  </a:lnTo>
                  <a:lnTo>
                    <a:pt x="2998880" y="1195623"/>
                  </a:lnTo>
                  <a:lnTo>
                    <a:pt x="2953004" y="1200912"/>
                  </a:lnTo>
                  <a:lnTo>
                    <a:pt x="200152" y="1200912"/>
                  </a:lnTo>
                  <a:lnTo>
                    <a:pt x="154259" y="1195623"/>
                  </a:lnTo>
                  <a:lnTo>
                    <a:pt x="112130" y="1180559"/>
                  </a:lnTo>
                  <a:lnTo>
                    <a:pt x="74967" y="1156924"/>
                  </a:lnTo>
                  <a:lnTo>
                    <a:pt x="43971" y="1125923"/>
                  </a:lnTo>
                  <a:lnTo>
                    <a:pt x="20343" y="1088759"/>
                  </a:lnTo>
                  <a:lnTo>
                    <a:pt x="5286" y="1046636"/>
                  </a:lnTo>
                  <a:lnTo>
                    <a:pt x="0" y="1000760"/>
                  </a:lnTo>
                  <a:lnTo>
                    <a:pt x="0" y="200152"/>
                  </a:lnTo>
                  <a:close/>
                </a:path>
              </a:pathLst>
            </a:custGeom>
            <a:ln w="19049">
              <a:solidFill>
                <a:srgbClr val="45A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76905" y="2879597"/>
              <a:ext cx="1216660" cy="287020"/>
            </a:xfrm>
            <a:custGeom>
              <a:avLst/>
              <a:gdLst/>
              <a:ahLst/>
              <a:cxnLst/>
              <a:rect l="l" t="t" r="r" b="b"/>
              <a:pathLst>
                <a:path w="1216660" h="287019">
                  <a:moveTo>
                    <a:pt x="1168399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69" y="13970"/>
                  </a:lnTo>
                  <a:lnTo>
                    <a:pt x="3746" y="29146"/>
                  </a:lnTo>
                  <a:lnTo>
                    <a:pt x="0" y="47751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69" y="272541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1168399" y="286512"/>
                  </a:lnTo>
                  <a:lnTo>
                    <a:pt x="1187005" y="282765"/>
                  </a:lnTo>
                  <a:lnTo>
                    <a:pt x="1202182" y="272541"/>
                  </a:lnTo>
                  <a:lnTo>
                    <a:pt x="1212405" y="257365"/>
                  </a:lnTo>
                  <a:lnTo>
                    <a:pt x="1216152" y="238760"/>
                  </a:lnTo>
                  <a:lnTo>
                    <a:pt x="1216152" y="47751"/>
                  </a:lnTo>
                  <a:lnTo>
                    <a:pt x="1212405" y="29146"/>
                  </a:lnTo>
                  <a:lnTo>
                    <a:pt x="1202182" y="13970"/>
                  </a:lnTo>
                  <a:lnTo>
                    <a:pt x="1187005" y="3746"/>
                  </a:lnTo>
                  <a:lnTo>
                    <a:pt x="1168399" y="0"/>
                  </a:lnTo>
                  <a:close/>
                </a:path>
              </a:pathLst>
            </a:custGeom>
            <a:solidFill>
              <a:srgbClr val="9B5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6905" y="2879597"/>
              <a:ext cx="1216660" cy="287020"/>
            </a:xfrm>
            <a:custGeom>
              <a:avLst/>
              <a:gdLst/>
              <a:ahLst/>
              <a:cxnLst/>
              <a:rect l="l" t="t" r="r" b="b"/>
              <a:pathLst>
                <a:path w="1216660" h="287019">
                  <a:moveTo>
                    <a:pt x="0" y="47751"/>
                  </a:moveTo>
                  <a:lnTo>
                    <a:pt x="3746" y="29146"/>
                  </a:lnTo>
                  <a:lnTo>
                    <a:pt x="13969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1168399" y="0"/>
                  </a:lnTo>
                  <a:lnTo>
                    <a:pt x="1187005" y="3746"/>
                  </a:lnTo>
                  <a:lnTo>
                    <a:pt x="1202182" y="13970"/>
                  </a:lnTo>
                  <a:lnTo>
                    <a:pt x="1212405" y="29146"/>
                  </a:lnTo>
                  <a:lnTo>
                    <a:pt x="1216152" y="47751"/>
                  </a:lnTo>
                  <a:lnTo>
                    <a:pt x="1216152" y="238760"/>
                  </a:lnTo>
                  <a:lnTo>
                    <a:pt x="1212405" y="257365"/>
                  </a:lnTo>
                  <a:lnTo>
                    <a:pt x="1202182" y="272541"/>
                  </a:lnTo>
                  <a:lnTo>
                    <a:pt x="1187005" y="282765"/>
                  </a:lnTo>
                  <a:lnTo>
                    <a:pt x="1168399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69" y="272541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1"/>
                  </a:lnTo>
                  <a:close/>
                </a:path>
              </a:pathLst>
            </a:custGeom>
            <a:ln w="19049">
              <a:solidFill>
                <a:srgbClr val="703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253994" y="0"/>
            <a:ext cx="8938260" cy="6858000"/>
            <a:chOff x="3253994" y="0"/>
            <a:chExt cx="8938260" cy="6858000"/>
          </a:xfrm>
        </p:grpSpPr>
        <p:sp>
          <p:nvSpPr>
            <p:cNvPr id="9" name="object 9"/>
            <p:cNvSpPr/>
            <p:nvPr/>
          </p:nvSpPr>
          <p:spPr>
            <a:xfrm>
              <a:off x="7289291" y="0"/>
              <a:ext cx="4902835" cy="6858000"/>
            </a:xfrm>
            <a:custGeom>
              <a:avLst/>
              <a:gdLst/>
              <a:ahLst/>
              <a:cxnLst/>
              <a:rect l="l" t="t" r="r" b="b"/>
              <a:pathLst>
                <a:path w="4902834" h="6858000">
                  <a:moveTo>
                    <a:pt x="3566171" y="0"/>
                  </a:moveTo>
                  <a:lnTo>
                    <a:pt x="1873581" y="0"/>
                  </a:lnTo>
                  <a:lnTo>
                    <a:pt x="2596768" y="3737228"/>
                  </a:lnTo>
                  <a:lnTo>
                    <a:pt x="2355214" y="5120512"/>
                  </a:lnTo>
                  <a:lnTo>
                    <a:pt x="0" y="6841130"/>
                  </a:lnTo>
                  <a:lnTo>
                    <a:pt x="4902708" y="6857978"/>
                  </a:lnTo>
                  <a:lnTo>
                    <a:pt x="4902708" y="6822369"/>
                  </a:lnTo>
                  <a:lnTo>
                    <a:pt x="3735578" y="761"/>
                  </a:lnTo>
                  <a:lnTo>
                    <a:pt x="3566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3994" y="451738"/>
              <a:ext cx="4400804" cy="3657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7257" y="451738"/>
              <a:ext cx="195072" cy="3657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4792" y="451738"/>
              <a:ext cx="977607" cy="36576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66952" y="1033652"/>
            <a:ext cx="2390775" cy="555625"/>
            <a:chOff x="766952" y="1033652"/>
            <a:chExt cx="2390775" cy="555625"/>
          </a:xfrm>
        </p:grpSpPr>
        <p:sp>
          <p:nvSpPr>
            <p:cNvPr id="14" name="object 14"/>
            <p:cNvSpPr/>
            <p:nvPr/>
          </p:nvSpPr>
          <p:spPr>
            <a:xfrm>
              <a:off x="776477" y="1043177"/>
              <a:ext cx="2371725" cy="536575"/>
            </a:xfrm>
            <a:custGeom>
              <a:avLst/>
              <a:gdLst/>
              <a:ahLst/>
              <a:cxnLst/>
              <a:rect l="l" t="t" r="r" b="b"/>
              <a:pathLst>
                <a:path w="2371725" h="536575">
                  <a:moveTo>
                    <a:pt x="1847214" y="0"/>
                  </a:moveTo>
                  <a:lnTo>
                    <a:pt x="524128" y="0"/>
                  </a:lnTo>
                  <a:lnTo>
                    <a:pt x="495311" y="1760"/>
                  </a:lnTo>
                  <a:lnTo>
                    <a:pt x="471771" y="6556"/>
                  </a:lnTo>
                  <a:lnTo>
                    <a:pt x="455897" y="13662"/>
                  </a:lnTo>
                  <a:lnTo>
                    <a:pt x="450075" y="22351"/>
                  </a:lnTo>
                  <a:lnTo>
                    <a:pt x="450075" y="89408"/>
                  </a:lnTo>
                  <a:lnTo>
                    <a:pt x="0" y="89408"/>
                  </a:lnTo>
                  <a:lnTo>
                    <a:pt x="296418" y="312927"/>
                  </a:lnTo>
                  <a:lnTo>
                    <a:pt x="0" y="536448"/>
                  </a:lnTo>
                  <a:lnTo>
                    <a:pt x="672338" y="536448"/>
                  </a:lnTo>
                  <a:lnTo>
                    <a:pt x="701232" y="534687"/>
                  </a:lnTo>
                  <a:lnTo>
                    <a:pt x="724804" y="529891"/>
                  </a:lnTo>
                  <a:lnTo>
                    <a:pt x="740685" y="522785"/>
                  </a:lnTo>
                  <a:lnTo>
                    <a:pt x="746506" y="514096"/>
                  </a:lnTo>
                  <a:lnTo>
                    <a:pt x="740685" y="505406"/>
                  </a:lnTo>
                  <a:lnTo>
                    <a:pt x="724804" y="498300"/>
                  </a:lnTo>
                  <a:lnTo>
                    <a:pt x="701232" y="493504"/>
                  </a:lnTo>
                  <a:lnTo>
                    <a:pt x="672338" y="491744"/>
                  </a:lnTo>
                  <a:lnTo>
                    <a:pt x="524128" y="491744"/>
                  </a:lnTo>
                  <a:lnTo>
                    <a:pt x="495311" y="489983"/>
                  </a:lnTo>
                  <a:lnTo>
                    <a:pt x="471771" y="485187"/>
                  </a:lnTo>
                  <a:lnTo>
                    <a:pt x="455897" y="478081"/>
                  </a:lnTo>
                  <a:lnTo>
                    <a:pt x="450075" y="469392"/>
                  </a:lnTo>
                  <a:lnTo>
                    <a:pt x="455897" y="460702"/>
                  </a:lnTo>
                  <a:lnTo>
                    <a:pt x="471771" y="453596"/>
                  </a:lnTo>
                  <a:lnTo>
                    <a:pt x="495311" y="448800"/>
                  </a:lnTo>
                  <a:lnTo>
                    <a:pt x="524128" y="447039"/>
                  </a:lnTo>
                  <a:lnTo>
                    <a:pt x="1847214" y="447039"/>
                  </a:lnTo>
                  <a:lnTo>
                    <a:pt x="1876036" y="448800"/>
                  </a:lnTo>
                  <a:lnTo>
                    <a:pt x="1899570" y="453596"/>
                  </a:lnTo>
                  <a:lnTo>
                    <a:pt x="1915437" y="460702"/>
                  </a:lnTo>
                  <a:lnTo>
                    <a:pt x="1921255" y="469392"/>
                  </a:lnTo>
                  <a:lnTo>
                    <a:pt x="1915437" y="478081"/>
                  </a:lnTo>
                  <a:lnTo>
                    <a:pt x="1899570" y="485187"/>
                  </a:lnTo>
                  <a:lnTo>
                    <a:pt x="1876036" y="489983"/>
                  </a:lnTo>
                  <a:lnTo>
                    <a:pt x="1847214" y="491744"/>
                  </a:lnTo>
                  <a:lnTo>
                    <a:pt x="1699005" y="491744"/>
                  </a:lnTo>
                  <a:lnTo>
                    <a:pt x="1670111" y="493504"/>
                  </a:lnTo>
                  <a:lnTo>
                    <a:pt x="1646539" y="498300"/>
                  </a:lnTo>
                  <a:lnTo>
                    <a:pt x="1630658" y="505406"/>
                  </a:lnTo>
                  <a:lnTo>
                    <a:pt x="1624838" y="514096"/>
                  </a:lnTo>
                  <a:lnTo>
                    <a:pt x="1630658" y="522785"/>
                  </a:lnTo>
                  <a:lnTo>
                    <a:pt x="1646539" y="529891"/>
                  </a:lnTo>
                  <a:lnTo>
                    <a:pt x="1670111" y="534687"/>
                  </a:lnTo>
                  <a:lnTo>
                    <a:pt x="1699005" y="536448"/>
                  </a:lnTo>
                  <a:lnTo>
                    <a:pt x="2371344" y="536448"/>
                  </a:lnTo>
                  <a:lnTo>
                    <a:pt x="2074926" y="312927"/>
                  </a:lnTo>
                  <a:lnTo>
                    <a:pt x="2371344" y="89408"/>
                  </a:lnTo>
                  <a:lnTo>
                    <a:pt x="1921255" y="89408"/>
                  </a:lnTo>
                  <a:lnTo>
                    <a:pt x="1921255" y="22351"/>
                  </a:lnTo>
                  <a:lnTo>
                    <a:pt x="1915437" y="13662"/>
                  </a:lnTo>
                  <a:lnTo>
                    <a:pt x="1899570" y="6556"/>
                  </a:lnTo>
                  <a:lnTo>
                    <a:pt x="1876036" y="1760"/>
                  </a:lnTo>
                  <a:lnTo>
                    <a:pt x="1847214" y="0"/>
                  </a:lnTo>
                  <a:close/>
                </a:path>
              </a:pathLst>
            </a:custGeom>
            <a:solidFill>
              <a:srgbClr val="9B5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6553" y="1490218"/>
              <a:ext cx="1471295" cy="67310"/>
            </a:xfrm>
            <a:custGeom>
              <a:avLst/>
              <a:gdLst/>
              <a:ahLst/>
              <a:cxnLst/>
              <a:rect l="l" t="t" r="r" b="b"/>
              <a:pathLst>
                <a:path w="1471295" h="67309">
                  <a:moveTo>
                    <a:pt x="296430" y="0"/>
                  </a:moveTo>
                  <a:lnTo>
                    <a:pt x="74053" y="0"/>
                  </a:lnTo>
                  <a:lnTo>
                    <a:pt x="45236" y="1760"/>
                  </a:lnTo>
                  <a:lnTo>
                    <a:pt x="21696" y="6556"/>
                  </a:lnTo>
                  <a:lnTo>
                    <a:pt x="5821" y="13662"/>
                  </a:lnTo>
                  <a:lnTo>
                    <a:pt x="0" y="22352"/>
                  </a:lnTo>
                  <a:lnTo>
                    <a:pt x="5821" y="31041"/>
                  </a:lnTo>
                  <a:lnTo>
                    <a:pt x="21696" y="38147"/>
                  </a:lnTo>
                  <a:lnTo>
                    <a:pt x="45236" y="42943"/>
                  </a:lnTo>
                  <a:lnTo>
                    <a:pt x="74053" y="44704"/>
                  </a:lnTo>
                  <a:lnTo>
                    <a:pt x="222262" y="44704"/>
                  </a:lnTo>
                  <a:lnTo>
                    <a:pt x="251157" y="46464"/>
                  </a:lnTo>
                  <a:lnTo>
                    <a:pt x="274729" y="51260"/>
                  </a:lnTo>
                  <a:lnTo>
                    <a:pt x="290610" y="58366"/>
                  </a:lnTo>
                  <a:lnTo>
                    <a:pt x="296430" y="67056"/>
                  </a:lnTo>
                  <a:lnTo>
                    <a:pt x="296430" y="0"/>
                  </a:lnTo>
                  <a:close/>
                </a:path>
                <a:path w="1471295" h="67309">
                  <a:moveTo>
                    <a:pt x="1397139" y="0"/>
                  </a:moveTo>
                  <a:lnTo>
                    <a:pt x="1174762" y="0"/>
                  </a:lnTo>
                  <a:lnTo>
                    <a:pt x="1174762" y="67056"/>
                  </a:lnTo>
                  <a:lnTo>
                    <a:pt x="1180582" y="58366"/>
                  </a:lnTo>
                  <a:lnTo>
                    <a:pt x="1196463" y="51260"/>
                  </a:lnTo>
                  <a:lnTo>
                    <a:pt x="1220036" y="46464"/>
                  </a:lnTo>
                  <a:lnTo>
                    <a:pt x="1248930" y="44704"/>
                  </a:lnTo>
                  <a:lnTo>
                    <a:pt x="1397139" y="44704"/>
                  </a:lnTo>
                  <a:lnTo>
                    <a:pt x="1425960" y="42943"/>
                  </a:lnTo>
                  <a:lnTo>
                    <a:pt x="1449495" y="38147"/>
                  </a:lnTo>
                  <a:lnTo>
                    <a:pt x="1465362" y="31041"/>
                  </a:lnTo>
                  <a:lnTo>
                    <a:pt x="1471180" y="22352"/>
                  </a:lnTo>
                  <a:lnTo>
                    <a:pt x="1465362" y="13662"/>
                  </a:lnTo>
                  <a:lnTo>
                    <a:pt x="1449495" y="6556"/>
                  </a:lnTo>
                  <a:lnTo>
                    <a:pt x="1425960" y="1760"/>
                  </a:lnTo>
                  <a:lnTo>
                    <a:pt x="1397139" y="0"/>
                  </a:lnTo>
                  <a:close/>
                </a:path>
              </a:pathLst>
            </a:custGeom>
            <a:solidFill>
              <a:srgbClr val="7C4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6477" y="1043177"/>
              <a:ext cx="2371725" cy="536575"/>
            </a:xfrm>
            <a:custGeom>
              <a:avLst/>
              <a:gdLst/>
              <a:ahLst/>
              <a:cxnLst/>
              <a:rect l="l" t="t" r="r" b="b"/>
              <a:pathLst>
                <a:path w="2371725" h="536575">
                  <a:moveTo>
                    <a:pt x="0" y="536448"/>
                  </a:moveTo>
                  <a:lnTo>
                    <a:pt x="296418" y="312927"/>
                  </a:lnTo>
                  <a:lnTo>
                    <a:pt x="0" y="89408"/>
                  </a:lnTo>
                  <a:lnTo>
                    <a:pt x="450075" y="89408"/>
                  </a:lnTo>
                  <a:lnTo>
                    <a:pt x="450075" y="22351"/>
                  </a:lnTo>
                  <a:lnTo>
                    <a:pt x="455897" y="13662"/>
                  </a:lnTo>
                  <a:lnTo>
                    <a:pt x="471771" y="6556"/>
                  </a:lnTo>
                  <a:lnTo>
                    <a:pt x="495311" y="1760"/>
                  </a:lnTo>
                  <a:lnTo>
                    <a:pt x="524128" y="0"/>
                  </a:lnTo>
                  <a:lnTo>
                    <a:pt x="1847214" y="0"/>
                  </a:lnTo>
                  <a:lnTo>
                    <a:pt x="1876036" y="1760"/>
                  </a:lnTo>
                  <a:lnTo>
                    <a:pt x="1899570" y="6556"/>
                  </a:lnTo>
                  <a:lnTo>
                    <a:pt x="1915437" y="13662"/>
                  </a:lnTo>
                  <a:lnTo>
                    <a:pt x="1921255" y="22351"/>
                  </a:lnTo>
                  <a:lnTo>
                    <a:pt x="1921255" y="89408"/>
                  </a:lnTo>
                  <a:lnTo>
                    <a:pt x="2371344" y="89408"/>
                  </a:lnTo>
                  <a:lnTo>
                    <a:pt x="2074926" y="312927"/>
                  </a:lnTo>
                  <a:lnTo>
                    <a:pt x="2371344" y="536448"/>
                  </a:lnTo>
                  <a:lnTo>
                    <a:pt x="1699005" y="536448"/>
                  </a:lnTo>
                  <a:lnTo>
                    <a:pt x="1670111" y="534687"/>
                  </a:lnTo>
                  <a:lnTo>
                    <a:pt x="1646539" y="529891"/>
                  </a:lnTo>
                  <a:lnTo>
                    <a:pt x="1630658" y="522785"/>
                  </a:lnTo>
                  <a:lnTo>
                    <a:pt x="1624838" y="514096"/>
                  </a:lnTo>
                  <a:lnTo>
                    <a:pt x="1630658" y="505406"/>
                  </a:lnTo>
                  <a:lnTo>
                    <a:pt x="1646539" y="498300"/>
                  </a:lnTo>
                  <a:lnTo>
                    <a:pt x="1670111" y="493504"/>
                  </a:lnTo>
                  <a:lnTo>
                    <a:pt x="1699005" y="491744"/>
                  </a:lnTo>
                  <a:lnTo>
                    <a:pt x="1847214" y="491744"/>
                  </a:lnTo>
                  <a:lnTo>
                    <a:pt x="1876036" y="489983"/>
                  </a:lnTo>
                  <a:lnTo>
                    <a:pt x="1899570" y="485187"/>
                  </a:lnTo>
                  <a:lnTo>
                    <a:pt x="1915437" y="478081"/>
                  </a:lnTo>
                  <a:lnTo>
                    <a:pt x="1921255" y="469392"/>
                  </a:lnTo>
                  <a:lnTo>
                    <a:pt x="1915437" y="460702"/>
                  </a:lnTo>
                  <a:lnTo>
                    <a:pt x="1899570" y="453596"/>
                  </a:lnTo>
                  <a:lnTo>
                    <a:pt x="1876036" y="448800"/>
                  </a:lnTo>
                  <a:lnTo>
                    <a:pt x="1847214" y="447039"/>
                  </a:lnTo>
                  <a:lnTo>
                    <a:pt x="524128" y="447039"/>
                  </a:lnTo>
                  <a:lnTo>
                    <a:pt x="495311" y="448800"/>
                  </a:lnTo>
                  <a:lnTo>
                    <a:pt x="471771" y="453596"/>
                  </a:lnTo>
                  <a:lnTo>
                    <a:pt x="455897" y="460702"/>
                  </a:lnTo>
                  <a:lnTo>
                    <a:pt x="450075" y="469392"/>
                  </a:lnTo>
                  <a:lnTo>
                    <a:pt x="455897" y="478081"/>
                  </a:lnTo>
                  <a:lnTo>
                    <a:pt x="471771" y="485187"/>
                  </a:lnTo>
                  <a:lnTo>
                    <a:pt x="495311" y="489983"/>
                  </a:lnTo>
                  <a:lnTo>
                    <a:pt x="524128" y="491744"/>
                  </a:lnTo>
                  <a:lnTo>
                    <a:pt x="672338" y="491744"/>
                  </a:lnTo>
                  <a:lnTo>
                    <a:pt x="701232" y="493504"/>
                  </a:lnTo>
                  <a:lnTo>
                    <a:pt x="724804" y="498300"/>
                  </a:lnTo>
                  <a:lnTo>
                    <a:pt x="740685" y="505406"/>
                  </a:lnTo>
                  <a:lnTo>
                    <a:pt x="746506" y="514096"/>
                  </a:lnTo>
                  <a:lnTo>
                    <a:pt x="740685" y="522785"/>
                  </a:lnTo>
                  <a:lnTo>
                    <a:pt x="724804" y="529891"/>
                  </a:lnTo>
                  <a:lnTo>
                    <a:pt x="701232" y="534687"/>
                  </a:lnTo>
                  <a:lnTo>
                    <a:pt x="672338" y="536448"/>
                  </a:lnTo>
                  <a:lnTo>
                    <a:pt x="0" y="536448"/>
                  </a:lnTo>
                  <a:close/>
                </a:path>
                <a:path w="2371725" h="536575">
                  <a:moveTo>
                    <a:pt x="746506" y="447039"/>
                  </a:moveTo>
                  <a:lnTo>
                    <a:pt x="746506" y="514096"/>
                  </a:lnTo>
                </a:path>
                <a:path w="2371725" h="536575">
                  <a:moveTo>
                    <a:pt x="1624838" y="514096"/>
                  </a:moveTo>
                  <a:lnTo>
                    <a:pt x="1624838" y="447039"/>
                  </a:lnTo>
                </a:path>
                <a:path w="2371725" h="536575">
                  <a:moveTo>
                    <a:pt x="450075" y="469392"/>
                  </a:moveTo>
                  <a:lnTo>
                    <a:pt x="450075" y="89408"/>
                  </a:lnTo>
                </a:path>
                <a:path w="2371725" h="536575">
                  <a:moveTo>
                    <a:pt x="1921255" y="89408"/>
                  </a:moveTo>
                  <a:lnTo>
                    <a:pt x="1921255" y="469392"/>
                  </a:lnTo>
                </a:path>
              </a:pathLst>
            </a:custGeom>
            <a:ln w="19050">
              <a:solidFill>
                <a:srgbClr val="703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68172" y="1788286"/>
            <a:ext cx="3349625" cy="1330325"/>
            <a:chOff x="468172" y="1788286"/>
            <a:chExt cx="3349625" cy="133032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660" y="1788286"/>
              <a:ext cx="2377947" cy="1828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516" y="1971166"/>
              <a:ext cx="992771" cy="1828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0058" y="1971166"/>
              <a:ext cx="2047366" cy="1828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172" y="2154046"/>
              <a:ext cx="3152012" cy="1828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7920" y="2336926"/>
              <a:ext cx="2605913" cy="1828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052" y="2519756"/>
              <a:ext cx="2780918" cy="1831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6708" y="2702940"/>
              <a:ext cx="2157476" cy="1828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62326" y="2919983"/>
              <a:ext cx="954913" cy="198120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04010" y="1108963"/>
            <a:ext cx="716661" cy="300609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4264533" y="853630"/>
            <a:ext cx="3493770" cy="5911215"/>
            <a:chOff x="4264533" y="853630"/>
            <a:chExt cx="3493770" cy="5911215"/>
          </a:xfrm>
        </p:grpSpPr>
        <p:sp>
          <p:nvSpPr>
            <p:cNvPr id="28" name="object 28"/>
            <p:cNvSpPr/>
            <p:nvPr/>
          </p:nvSpPr>
          <p:spPr>
            <a:xfrm>
              <a:off x="4950714" y="867917"/>
              <a:ext cx="1719580" cy="5882640"/>
            </a:xfrm>
            <a:custGeom>
              <a:avLst/>
              <a:gdLst/>
              <a:ahLst/>
              <a:cxnLst/>
              <a:rect l="l" t="t" r="r" b="b"/>
              <a:pathLst>
                <a:path w="1719579" h="5882640">
                  <a:moveTo>
                    <a:pt x="0" y="286512"/>
                  </a:moveTo>
                  <a:lnTo>
                    <a:pt x="3749" y="240036"/>
                  </a:lnTo>
                  <a:lnTo>
                    <a:pt x="14606" y="195949"/>
                  </a:lnTo>
                  <a:lnTo>
                    <a:pt x="31978" y="154840"/>
                  </a:lnTo>
                  <a:lnTo>
                    <a:pt x="55278" y="117299"/>
                  </a:lnTo>
                  <a:lnTo>
                    <a:pt x="83915" y="83915"/>
                  </a:lnTo>
                  <a:lnTo>
                    <a:pt x="117299" y="55278"/>
                  </a:lnTo>
                  <a:lnTo>
                    <a:pt x="154840" y="31978"/>
                  </a:lnTo>
                  <a:lnTo>
                    <a:pt x="195949" y="14606"/>
                  </a:lnTo>
                  <a:lnTo>
                    <a:pt x="240036" y="3749"/>
                  </a:lnTo>
                  <a:lnTo>
                    <a:pt x="286512" y="0"/>
                  </a:lnTo>
                  <a:lnTo>
                    <a:pt x="1432560" y="0"/>
                  </a:lnTo>
                  <a:lnTo>
                    <a:pt x="1479035" y="3749"/>
                  </a:lnTo>
                  <a:lnTo>
                    <a:pt x="1523122" y="14606"/>
                  </a:lnTo>
                  <a:lnTo>
                    <a:pt x="1564231" y="31978"/>
                  </a:lnTo>
                  <a:lnTo>
                    <a:pt x="1601772" y="55278"/>
                  </a:lnTo>
                  <a:lnTo>
                    <a:pt x="1635156" y="83915"/>
                  </a:lnTo>
                  <a:lnTo>
                    <a:pt x="1663793" y="117299"/>
                  </a:lnTo>
                  <a:lnTo>
                    <a:pt x="1687093" y="154840"/>
                  </a:lnTo>
                  <a:lnTo>
                    <a:pt x="1704465" y="195949"/>
                  </a:lnTo>
                  <a:lnTo>
                    <a:pt x="1715322" y="240036"/>
                  </a:lnTo>
                  <a:lnTo>
                    <a:pt x="1719071" y="286512"/>
                  </a:lnTo>
                  <a:lnTo>
                    <a:pt x="1719071" y="5596128"/>
                  </a:lnTo>
                  <a:lnTo>
                    <a:pt x="1715322" y="5642603"/>
                  </a:lnTo>
                  <a:lnTo>
                    <a:pt x="1704465" y="5686690"/>
                  </a:lnTo>
                  <a:lnTo>
                    <a:pt x="1687093" y="5727800"/>
                  </a:lnTo>
                  <a:lnTo>
                    <a:pt x="1663793" y="5765343"/>
                  </a:lnTo>
                  <a:lnTo>
                    <a:pt x="1635156" y="5798727"/>
                  </a:lnTo>
                  <a:lnTo>
                    <a:pt x="1601772" y="5827365"/>
                  </a:lnTo>
                  <a:lnTo>
                    <a:pt x="1564231" y="5850666"/>
                  </a:lnTo>
                  <a:lnTo>
                    <a:pt x="1523122" y="5868039"/>
                  </a:lnTo>
                  <a:lnTo>
                    <a:pt x="1479035" y="5878896"/>
                  </a:lnTo>
                  <a:lnTo>
                    <a:pt x="1432560" y="5882646"/>
                  </a:lnTo>
                  <a:lnTo>
                    <a:pt x="286512" y="5882640"/>
                  </a:lnTo>
                  <a:lnTo>
                    <a:pt x="240036" y="5878889"/>
                  </a:lnTo>
                  <a:lnTo>
                    <a:pt x="195949" y="5868032"/>
                  </a:lnTo>
                  <a:lnTo>
                    <a:pt x="154840" y="5850658"/>
                  </a:lnTo>
                  <a:lnTo>
                    <a:pt x="117299" y="5827357"/>
                  </a:lnTo>
                  <a:lnTo>
                    <a:pt x="83915" y="5798719"/>
                  </a:lnTo>
                  <a:lnTo>
                    <a:pt x="55278" y="5765335"/>
                  </a:lnTo>
                  <a:lnTo>
                    <a:pt x="31978" y="5727793"/>
                  </a:lnTo>
                  <a:lnTo>
                    <a:pt x="14606" y="5686685"/>
                  </a:lnTo>
                  <a:lnTo>
                    <a:pt x="3749" y="5642600"/>
                  </a:lnTo>
                  <a:lnTo>
                    <a:pt x="0" y="5596128"/>
                  </a:lnTo>
                  <a:lnTo>
                    <a:pt x="0" y="286512"/>
                  </a:lnTo>
                  <a:close/>
                </a:path>
              </a:pathLst>
            </a:custGeom>
            <a:ln w="28575">
              <a:solidFill>
                <a:srgbClr val="665EB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74058" y="1745741"/>
              <a:ext cx="3153410" cy="1201420"/>
            </a:xfrm>
            <a:custGeom>
              <a:avLst/>
              <a:gdLst/>
              <a:ahLst/>
              <a:cxnLst/>
              <a:rect l="l" t="t" r="r" b="b"/>
              <a:pathLst>
                <a:path w="3153409" h="1201420">
                  <a:moveTo>
                    <a:pt x="2953003" y="0"/>
                  </a:moveTo>
                  <a:lnTo>
                    <a:pt x="200151" y="0"/>
                  </a:lnTo>
                  <a:lnTo>
                    <a:pt x="154275" y="5288"/>
                  </a:lnTo>
                  <a:lnTo>
                    <a:pt x="112152" y="20352"/>
                  </a:lnTo>
                  <a:lnTo>
                    <a:pt x="74988" y="43987"/>
                  </a:lnTo>
                  <a:lnTo>
                    <a:pt x="43987" y="74988"/>
                  </a:lnTo>
                  <a:lnTo>
                    <a:pt x="20352" y="112152"/>
                  </a:lnTo>
                  <a:lnTo>
                    <a:pt x="5288" y="154275"/>
                  </a:lnTo>
                  <a:lnTo>
                    <a:pt x="0" y="200152"/>
                  </a:lnTo>
                  <a:lnTo>
                    <a:pt x="0" y="1000760"/>
                  </a:lnTo>
                  <a:lnTo>
                    <a:pt x="5288" y="1046636"/>
                  </a:lnTo>
                  <a:lnTo>
                    <a:pt x="20352" y="1088759"/>
                  </a:lnTo>
                  <a:lnTo>
                    <a:pt x="43987" y="1125923"/>
                  </a:lnTo>
                  <a:lnTo>
                    <a:pt x="74988" y="1156924"/>
                  </a:lnTo>
                  <a:lnTo>
                    <a:pt x="112152" y="1180559"/>
                  </a:lnTo>
                  <a:lnTo>
                    <a:pt x="154275" y="1195623"/>
                  </a:lnTo>
                  <a:lnTo>
                    <a:pt x="200151" y="1200912"/>
                  </a:lnTo>
                  <a:lnTo>
                    <a:pt x="2953003" y="1200912"/>
                  </a:lnTo>
                  <a:lnTo>
                    <a:pt x="2998880" y="1195623"/>
                  </a:lnTo>
                  <a:lnTo>
                    <a:pt x="3041003" y="1180559"/>
                  </a:lnTo>
                  <a:lnTo>
                    <a:pt x="3078167" y="1156924"/>
                  </a:lnTo>
                  <a:lnTo>
                    <a:pt x="3109168" y="1125923"/>
                  </a:lnTo>
                  <a:lnTo>
                    <a:pt x="3132803" y="1088759"/>
                  </a:lnTo>
                  <a:lnTo>
                    <a:pt x="3147867" y="1046636"/>
                  </a:lnTo>
                  <a:lnTo>
                    <a:pt x="3153156" y="1000760"/>
                  </a:lnTo>
                  <a:lnTo>
                    <a:pt x="3153156" y="200152"/>
                  </a:lnTo>
                  <a:lnTo>
                    <a:pt x="3147867" y="154275"/>
                  </a:lnTo>
                  <a:lnTo>
                    <a:pt x="3132803" y="112152"/>
                  </a:lnTo>
                  <a:lnTo>
                    <a:pt x="3109168" y="74988"/>
                  </a:lnTo>
                  <a:lnTo>
                    <a:pt x="3078167" y="43987"/>
                  </a:lnTo>
                  <a:lnTo>
                    <a:pt x="3041003" y="20352"/>
                  </a:lnTo>
                  <a:lnTo>
                    <a:pt x="2998880" y="5288"/>
                  </a:lnTo>
                  <a:lnTo>
                    <a:pt x="2953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74058" y="1745741"/>
              <a:ext cx="3153410" cy="1201420"/>
            </a:xfrm>
            <a:custGeom>
              <a:avLst/>
              <a:gdLst/>
              <a:ahLst/>
              <a:cxnLst/>
              <a:rect l="l" t="t" r="r" b="b"/>
              <a:pathLst>
                <a:path w="3153409" h="1201420">
                  <a:moveTo>
                    <a:pt x="0" y="200152"/>
                  </a:moveTo>
                  <a:lnTo>
                    <a:pt x="5288" y="154275"/>
                  </a:lnTo>
                  <a:lnTo>
                    <a:pt x="20352" y="112152"/>
                  </a:lnTo>
                  <a:lnTo>
                    <a:pt x="43987" y="74988"/>
                  </a:lnTo>
                  <a:lnTo>
                    <a:pt x="74988" y="43987"/>
                  </a:lnTo>
                  <a:lnTo>
                    <a:pt x="112152" y="20352"/>
                  </a:lnTo>
                  <a:lnTo>
                    <a:pt x="154275" y="5288"/>
                  </a:lnTo>
                  <a:lnTo>
                    <a:pt x="200151" y="0"/>
                  </a:lnTo>
                  <a:lnTo>
                    <a:pt x="2953003" y="0"/>
                  </a:lnTo>
                  <a:lnTo>
                    <a:pt x="2998880" y="5288"/>
                  </a:lnTo>
                  <a:lnTo>
                    <a:pt x="3041003" y="20352"/>
                  </a:lnTo>
                  <a:lnTo>
                    <a:pt x="3078167" y="43987"/>
                  </a:lnTo>
                  <a:lnTo>
                    <a:pt x="3109168" y="74988"/>
                  </a:lnTo>
                  <a:lnTo>
                    <a:pt x="3132803" y="112152"/>
                  </a:lnTo>
                  <a:lnTo>
                    <a:pt x="3147867" y="154275"/>
                  </a:lnTo>
                  <a:lnTo>
                    <a:pt x="3153156" y="200152"/>
                  </a:lnTo>
                  <a:lnTo>
                    <a:pt x="3153156" y="1000760"/>
                  </a:lnTo>
                  <a:lnTo>
                    <a:pt x="3147867" y="1046636"/>
                  </a:lnTo>
                  <a:lnTo>
                    <a:pt x="3132803" y="1088759"/>
                  </a:lnTo>
                  <a:lnTo>
                    <a:pt x="3109168" y="1125923"/>
                  </a:lnTo>
                  <a:lnTo>
                    <a:pt x="3078167" y="1156924"/>
                  </a:lnTo>
                  <a:lnTo>
                    <a:pt x="3041003" y="1180559"/>
                  </a:lnTo>
                  <a:lnTo>
                    <a:pt x="2998880" y="1195623"/>
                  </a:lnTo>
                  <a:lnTo>
                    <a:pt x="2953003" y="1200912"/>
                  </a:lnTo>
                  <a:lnTo>
                    <a:pt x="200151" y="1200912"/>
                  </a:lnTo>
                  <a:lnTo>
                    <a:pt x="154275" y="1195623"/>
                  </a:lnTo>
                  <a:lnTo>
                    <a:pt x="112152" y="1180559"/>
                  </a:lnTo>
                  <a:lnTo>
                    <a:pt x="74988" y="1156924"/>
                  </a:lnTo>
                  <a:lnTo>
                    <a:pt x="43987" y="1125923"/>
                  </a:lnTo>
                  <a:lnTo>
                    <a:pt x="20352" y="1088759"/>
                  </a:lnTo>
                  <a:lnTo>
                    <a:pt x="5288" y="1046636"/>
                  </a:lnTo>
                  <a:lnTo>
                    <a:pt x="0" y="1000760"/>
                  </a:lnTo>
                  <a:lnTo>
                    <a:pt x="0" y="200152"/>
                  </a:lnTo>
                  <a:close/>
                </a:path>
              </a:pathLst>
            </a:custGeom>
            <a:ln w="19049">
              <a:solidFill>
                <a:srgbClr val="762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32626" y="2879597"/>
              <a:ext cx="1216660" cy="287020"/>
            </a:xfrm>
            <a:custGeom>
              <a:avLst/>
              <a:gdLst/>
              <a:ahLst/>
              <a:cxnLst/>
              <a:rect l="l" t="t" r="r" b="b"/>
              <a:pathLst>
                <a:path w="1216659" h="287019">
                  <a:moveTo>
                    <a:pt x="1168400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69" y="13970"/>
                  </a:lnTo>
                  <a:lnTo>
                    <a:pt x="3746" y="29146"/>
                  </a:lnTo>
                  <a:lnTo>
                    <a:pt x="0" y="47751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69" y="272541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1168400" y="286512"/>
                  </a:lnTo>
                  <a:lnTo>
                    <a:pt x="1187005" y="282765"/>
                  </a:lnTo>
                  <a:lnTo>
                    <a:pt x="1202182" y="272541"/>
                  </a:lnTo>
                  <a:lnTo>
                    <a:pt x="1212405" y="257365"/>
                  </a:lnTo>
                  <a:lnTo>
                    <a:pt x="1216152" y="238760"/>
                  </a:lnTo>
                  <a:lnTo>
                    <a:pt x="1216152" y="47751"/>
                  </a:lnTo>
                  <a:lnTo>
                    <a:pt x="1212405" y="29146"/>
                  </a:lnTo>
                  <a:lnTo>
                    <a:pt x="1202182" y="13970"/>
                  </a:lnTo>
                  <a:lnTo>
                    <a:pt x="1187005" y="3746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32626" y="2879597"/>
              <a:ext cx="1216660" cy="287020"/>
            </a:xfrm>
            <a:custGeom>
              <a:avLst/>
              <a:gdLst/>
              <a:ahLst/>
              <a:cxnLst/>
              <a:rect l="l" t="t" r="r" b="b"/>
              <a:pathLst>
                <a:path w="1216659" h="287019">
                  <a:moveTo>
                    <a:pt x="0" y="47751"/>
                  </a:moveTo>
                  <a:lnTo>
                    <a:pt x="3746" y="29146"/>
                  </a:lnTo>
                  <a:lnTo>
                    <a:pt x="13969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1168400" y="0"/>
                  </a:lnTo>
                  <a:lnTo>
                    <a:pt x="1187005" y="3746"/>
                  </a:lnTo>
                  <a:lnTo>
                    <a:pt x="1202182" y="13970"/>
                  </a:lnTo>
                  <a:lnTo>
                    <a:pt x="1212405" y="29146"/>
                  </a:lnTo>
                  <a:lnTo>
                    <a:pt x="1216152" y="47751"/>
                  </a:lnTo>
                  <a:lnTo>
                    <a:pt x="1216152" y="238760"/>
                  </a:lnTo>
                  <a:lnTo>
                    <a:pt x="1212405" y="257365"/>
                  </a:lnTo>
                  <a:lnTo>
                    <a:pt x="1202182" y="272541"/>
                  </a:lnTo>
                  <a:lnTo>
                    <a:pt x="1187005" y="282765"/>
                  </a:lnTo>
                  <a:lnTo>
                    <a:pt x="1168400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69" y="272541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1"/>
                  </a:lnTo>
                  <a:close/>
                </a:path>
              </a:pathLst>
            </a:custGeom>
            <a:ln w="19050">
              <a:solidFill>
                <a:srgbClr val="4843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9965" y="1799843"/>
              <a:ext cx="2377948" cy="1828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9821" y="1982723"/>
              <a:ext cx="992771" cy="182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6413" y="1982723"/>
              <a:ext cx="2047366" cy="1828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4477" y="2165603"/>
              <a:ext cx="3152013" cy="1828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4225" y="2348483"/>
              <a:ext cx="2605913" cy="1828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07357" y="2531363"/>
              <a:ext cx="2780918" cy="1828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3013" y="2713939"/>
              <a:ext cx="2157475" cy="1831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38798" y="2906902"/>
              <a:ext cx="1090549" cy="19812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7990713" y="853630"/>
            <a:ext cx="3493770" cy="5911215"/>
            <a:chOff x="7990713" y="853630"/>
            <a:chExt cx="3493770" cy="5911215"/>
          </a:xfrm>
        </p:grpSpPr>
        <p:sp>
          <p:nvSpPr>
            <p:cNvPr id="42" name="object 42"/>
            <p:cNvSpPr/>
            <p:nvPr/>
          </p:nvSpPr>
          <p:spPr>
            <a:xfrm>
              <a:off x="8675370" y="867917"/>
              <a:ext cx="1719580" cy="5882640"/>
            </a:xfrm>
            <a:custGeom>
              <a:avLst/>
              <a:gdLst/>
              <a:ahLst/>
              <a:cxnLst/>
              <a:rect l="l" t="t" r="r" b="b"/>
              <a:pathLst>
                <a:path w="1719579" h="5882640">
                  <a:moveTo>
                    <a:pt x="1432559" y="0"/>
                  </a:moveTo>
                  <a:lnTo>
                    <a:pt x="286511" y="0"/>
                  </a:lnTo>
                  <a:lnTo>
                    <a:pt x="240036" y="3749"/>
                  </a:lnTo>
                  <a:lnTo>
                    <a:pt x="195949" y="14606"/>
                  </a:lnTo>
                  <a:lnTo>
                    <a:pt x="154840" y="31978"/>
                  </a:lnTo>
                  <a:lnTo>
                    <a:pt x="117299" y="55278"/>
                  </a:lnTo>
                  <a:lnTo>
                    <a:pt x="83915" y="83915"/>
                  </a:lnTo>
                  <a:lnTo>
                    <a:pt x="55278" y="117299"/>
                  </a:lnTo>
                  <a:lnTo>
                    <a:pt x="31978" y="154840"/>
                  </a:lnTo>
                  <a:lnTo>
                    <a:pt x="14606" y="195949"/>
                  </a:lnTo>
                  <a:lnTo>
                    <a:pt x="3749" y="240036"/>
                  </a:lnTo>
                  <a:lnTo>
                    <a:pt x="0" y="286512"/>
                  </a:lnTo>
                  <a:lnTo>
                    <a:pt x="0" y="5596128"/>
                  </a:lnTo>
                  <a:lnTo>
                    <a:pt x="3749" y="5642600"/>
                  </a:lnTo>
                  <a:lnTo>
                    <a:pt x="14606" y="5686685"/>
                  </a:lnTo>
                  <a:lnTo>
                    <a:pt x="31978" y="5727793"/>
                  </a:lnTo>
                  <a:lnTo>
                    <a:pt x="55278" y="5765335"/>
                  </a:lnTo>
                  <a:lnTo>
                    <a:pt x="83915" y="5798719"/>
                  </a:lnTo>
                  <a:lnTo>
                    <a:pt x="117299" y="5827357"/>
                  </a:lnTo>
                  <a:lnTo>
                    <a:pt x="154840" y="5850658"/>
                  </a:lnTo>
                  <a:lnTo>
                    <a:pt x="195949" y="5868032"/>
                  </a:lnTo>
                  <a:lnTo>
                    <a:pt x="240036" y="5878889"/>
                  </a:lnTo>
                  <a:lnTo>
                    <a:pt x="286511" y="5882640"/>
                  </a:lnTo>
                  <a:lnTo>
                    <a:pt x="1432559" y="5882646"/>
                  </a:lnTo>
                  <a:lnTo>
                    <a:pt x="1479035" y="5878896"/>
                  </a:lnTo>
                  <a:lnTo>
                    <a:pt x="1523122" y="5868039"/>
                  </a:lnTo>
                  <a:lnTo>
                    <a:pt x="1564231" y="5850666"/>
                  </a:lnTo>
                  <a:lnTo>
                    <a:pt x="1601772" y="5827365"/>
                  </a:lnTo>
                  <a:lnTo>
                    <a:pt x="1635156" y="5798727"/>
                  </a:lnTo>
                  <a:lnTo>
                    <a:pt x="1663793" y="5765343"/>
                  </a:lnTo>
                  <a:lnTo>
                    <a:pt x="1687093" y="5727800"/>
                  </a:lnTo>
                  <a:lnTo>
                    <a:pt x="1704465" y="5686690"/>
                  </a:lnTo>
                  <a:lnTo>
                    <a:pt x="1715322" y="5642603"/>
                  </a:lnTo>
                  <a:lnTo>
                    <a:pt x="1719072" y="5596128"/>
                  </a:lnTo>
                  <a:lnTo>
                    <a:pt x="1719072" y="286512"/>
                  </a:lnTo>
                  <a:lnTo>
                    <a:pt x="1715322" y="240036"/>
                  </a:lnTo>
                  <a:lnTo>
                    <a:pt x="1704465" y="195949"/>
                  </a:lnTo>
                  <a:lnTo>
                    <a:pt x="1687093" y="154840"/>
                  </a:lnTo>
                  <a:lnTo>
                    <a:pt x="1663793" y="117299"/>
                  </a:lnTo>
                  <a:lnTo>
                    <a:pt x="1635156" y="83915"/>
                  </a:lnTo>
                  <a:lnTo>
                    <a:pt x="1601772" y="55278"/>
                  </a:lnTo>
                  <a:lnTo>
                    <a:pt x="1564231" y="31978"/>
                  </a:lnTo>
                  <a:lnTo>
                    <a:pt x="1523122" y="14606"/>
                  </a:lnTo>
                  <a:lnTo>
                    <a:pt x="1479035" y="3749"/>
                  </a:lnTo>
                  <a:lnTo>
                    <a:pt x="1432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75370" y="867917"/>
              <a:ext cx="1719580" cy="5882640"/>
            </a:xfrm>
            <a:custGeom>
              <a:avLst/>
              <a:gdLst/>
              <a:ahLst/>
              <a:cxnLst/>
              <a:rect l="l" t="t" r="r" b="b"/>
              <a:pathLst>
                <a:path w="1719579" h="5882640">
                  <a:moveTo>
                    <a:pt x="0" y="286512"/>
                  </a:moveTo>
                  <a:lnTo>
                    <a:pt x="3749" y="240036"/>
                  </a:lnTo>
                  <a:lnTo>
                    <a:pt x="14606" y="195949"/>
                  </a:lnTo>
                  <a:lnTo>
                    <a:pt x="31978" y="154840"/>
                  </a:lnTo>
                  <a:lnTo>
                    <a:pt x="55278" y="117299"/>
                  </a:lnTo>
                  <a:lnTo>
                    <a:pt x="83915" y="83915"/>
                  </a:lnTo>
                  <a:lnTo>
                    <a:pt x="117299" y="55278"/>
                  </a:lnTo>
                  <a:lnTo>
                    <a:pt x="154840" y="31978"/>
                  </a:lnTo>
                  <a:lnTo>
                    <a:pt x="195949" y="14606"/>
                  </a:lnTo>
                  <a:lnTo>
                    <a:pt x="240036" y="3749"/>
                  </a:lnTo>
                  <a:lnTo>
                    <a:pt x="286511" y="0"/>
                  </a:lnTo>
                  <a:lnTo>
                    <a:pt x="1432559" y="0"/>
                  </a:lnTo>
                  <a:lnTo>
                    <a:pt x="1479035" y="3749"/>
                  </a:lnTo>
                  <a:lnTo>
                    <a:pt x="1523122" y="14606"/>
                  </a:lnTo>
                  <a:lnTo>
                    <a:pt x="1564231" y="31978"/>
                  </a:lnTo>
                  <a:lnTo>
                    <a:pt x="1601772" y="55278"/>
                  </a:lnTo>
                  <a:lnTo>
                    <a:pt x="1635156" y="83915"/>
                  </a:lnTo>
                  <a:lnTo>
                    <a:pt x="1663793" y="117299"/>
                  </a:lnTo>
                  <a:lnTo>
                    <a:pt x="1687093" y="154840"/>
                  </a:lnTo>
                  <a:lnTo>
                    <a:pt x="1704465" y="195949"/>
                  </a:lnTo>
                  <a:lnTo>
                    <a:pt x="1715322" y="240036"/>
                  </a:lnTo>
                  <a:lnTo>
                    <a:pt x="1719072" y="286512"/>
                  </a:lnTo>
                  <a:lnTo>
                    <a:pt x="1719072" y="5596128"/>
                  </a:lnTo>
                  <a:lnTo>
                    <a:pt x="1715322" y="5642603"/>
                  </a:lnTo>
                  <a:lnTo>
                    <a:pt x="1704465" y="5686690"/>
                  </a:lnTo>
                  <a:lnTo>
                    <a:pt x="1687093" y="5727800"/>
                  </a:lnTo>
                  <a:lnTo>
                    <a:pt x="1663793" y="5765343"/>
                  </a:lnTo>
                  <a:lnTo>
                    <a:pt x="1635156" y="5798727"/>
                  </a:lnTo>
                  <a:lnTo>
                    <a:pt x="1601772" y="5827365"/>
                  </a:lnTo>
                  <a:lnTo>
                    <a:pt x="1564231" y="5850666"/>
                  </a:lnTo>
                  <a:lnTo>
                    <a:pt x="1523122" y="5868039"/>
                  </a:lnTo>
                  <a:lnTo>
                    <a:pt x="1479035" y="5878896"/>
                  </a:lnTo>
                  <a:lnTo>
                    <a:pt x="1432559" y="5882646"/>
                  </a:lnTo>
                  <a:lnTo>
                    <a:pt x="286511" y="5882640"/>
                  </a:lnTo>
                  <a:lnTo>
                    <a:pt x="240036" y="5878889"/>
                  </a:lnTo>
                  <a:lnTo>
                    <a:pt x="195949" y="5868032"/>
                  </a:lnTo>
                  <a:lnTo>
                    <a:pt x="154840" y="5850658"/>
                  </a:lnTo>
                  <a:lnTo>
                    <a:pt x="117299" y="5827357"/>
                  </a:lnTo>
                  <a:lnTo>
                    <a:pt x="83915" y="5798719"/>
                  </a:lnTo>
                  <a:lnTo>
                    <a:pt x="55278" y="5765335"/>
                  </a:lnTo>
                  <a:lnTo>
                    <a:pt x="31978" y="5727793"/>
                  </a:lnTo>
                  <a:lnTo>
                    <a:pt x="14606" y="5686685"/>
                  </a:lnTo>
                  <a:lnTo>
                    <a:pt x="3749" y="5642600"/>
                  </a:lnTo>
                  <a:lnTo>
                    <a:pt x="0" y="5596128"/>
                  </a:lnTo>
                  <a:lnTo>
                    <a:pt x="0" y="286512"/>
                  </a:lnTo>
                  <a:close/>
                </a:path>
              </a:pathLst>
            </a:custGeom>
            <a:ln w="28575">
              <a:solidFill>
                <a:srgbClr val="2957B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00238" y="1745741"/>
              <a:ext cx="3152140" cy="1224280"/>
            </a:xfrm>
            <a:custGeom>
              <a:avLst/>
              <a:gdLst/>
              <a:ahLst/>
              <a:cxnLst/>
              <a:rect l="l" t="t" r="r" b="b"/>
              <a:pathLst>
                <a:path w="3152140" h="1224280">
                  <a:moveTo>
                    <a:pt x="2947669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1" y="1223772"/>
                  </a:lnTo>
                  <a:lnTo>
                    <a:pt x="2947669" y="1223772"/>
                  </a:lnTo>
                  <a:lnTo>
                    <a:pt x="2994437" y="1218385"/>
                  </a:lnTo>
                  <a:lnTo>
                    <a:pt x="3037369" y="1203041"/>
                  </a:lnTo>
                  <a:lnTo>
                    <a:pt x="3075239" y="1178965"/>
                  </a:lnTo>
                  <a:lnTo>
                    <a:pt x="3106825" y="1147379"/>
                  </a:lnTo>
                  <a:lnTo>
                    <a:pt x="3130901" y="1109509"/>
                  </a:lnTo>
                  <a:lnTo>
                    <a:pt x="3146245" y="1066577"/>
                  </a:lnTo>
                  <a:lnTo>
                    <a:pt x="3151631" y="1019810"/>
                  </a:lnTo>
                  <a:lnTo>
                    <a:pt x="3151631" y="203962"/>
                  </a:lnTo>
                  <a:lnTo>
                    <a:pt x="3146245" y="157194"/>
                  </a:lnTo>
                  <a:lnTo>
                    <a:pt x="3130901" y="114262"/>
                  </a:lnTo>
                  <a:lnTo>
                    <a:pt x="3106825" y="76392"/>
                  </a:lnTo>
                  <a:lnTo>
                    <a:pt x="3075239" y="44806"/>
                  </a:lnTo>
                  <a:lnTo>
                    <a:pt x="3037369" y="20730"/>
                  </a:lnTo>
                  <a:lnTo>
                    <a:pt x="2994437" y="5386"/>
                  </a:lnTo>
                  <a:lnTo>
                    <a:pt x="2947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00238" y="1745741"/>
              <a:ext cx="3152140" cy="1224280"/>
            </a:xfrm>
            <a:custGeom>
              <a:avLst/>
              <a:gdLst/>
              <a:ahLst/>
              <a:cxnLst/>
              <a:rect l="l" t="t" r="r" b="b"/>
              <a:pathLst>
                <a:path w="3152140" h="1224280">
                  <a:moveTo>
                    <a:pt x="0" y="203962"/>
                  </a:moveTo>
                  <a:lnTo>
                    <a:pt x="5386" y="157194"/>
                  </a:lnTo>
                  <a:lnTo>
                    <a:pt x="20730" y="114262"/>
                  </a:lnTo>
                  <a:lnTo>
                    <a:pt x="44806" y="76392"/>
                  </a:lnTo>
                  <a:lnTo>
                    <a:pt x="76392" y="44806"/>
                  </a:lnTo>
                  <a:lnTo>
                    <a:pt x="114262" y="20730"/>
                  </a:lnTo>
                  <a:lnTo>
                    <a:pt x="157194" y="5386"/>
                  </a:lnTo>
                  <a:lnTo>
                    <a:pt x="203961" y="0"/>
                  </a:lnTo>
                  <a:lnTo>
                    <a:pt x="2947669" y="0"/>
                  </a:lnTo>
                  <a:lnTo>
                    <a:pt x="2994437" y="5386"/>
                  </a:lnTo>
                  <a:lnTo>
                    <a:pt x="3037369" y="20730"/>
                  </a:lnTo>
                  <a:lnTo>
                    <a:pt x="3075239" y="44806"/>
                  </a:lnTo>
                  <a:lnTo>
                    <a:pt x="3106825" y="76392"/>
                  </a:lnTo>
                  <a:lnTo>
                    <a:pt x="3130901" y="114262"/>
                  </a:lnTo>
                  <a:lnTo>
                    <a:pt x="3146245" y="157194"/>
                  </a:lnTo>
                  <a:lnTo>
                    <a:pt x="3151631" y="203962"/>
                  </a:lnTo>
                  <a:lnTo>
                    <a:pt x="3151631" y="1019810"/>
                  </a:lnTo>
                  <a:lnTo>
                    <a:pt x="3146245" y="1066577"/>
                  </a:lnTo>
                  <a:lnTo>
                    <a:pt x="3130901" y="1109509"/>
                  </a:lnTo>
                  <a:lnTo>
                    <a:pt x="3106825" y="1147379"/>
                  </a:lnTo>
                  <a:lnTo>
                    <a:pt x="3075239" y="1178965"/>
                  </a:lnTo>
                  <a:lnTo>
                    <a:pt x="3037369" y="1203041"/>
                  </a:lnTo>
                  <a:lnTo>
                    <a:pt x="2994437" y="1218385"/>
                  </a:lnTo>
                  <a:lnTo>
                    <a:pt x="2947669" y="1223772"/>
                  </a:lnTo>
                  <a:lnTo>
                    <a:pt x="203961" y="1223772"/>
                  </a:lnTo>
                  <a:lnTo>
                    <a:pt x="157194" y="1218385"/>
                  </a:lnTo>
                  <a:lnTo>
                    <a:pt x="114262" y="1203041"/>
                  </a:lnTo>
                  <a:lnTo>
                    <a:pt x="76392" y="1178965"/>
                  </a:lnTo>
                  <a:lnTo>
                    <a:pt x="44806" y="1147379"/>
                  </a:lnTo>
                  <a:lnTo>
                    <a:pt x="20730" y="1109509"/>
                  </a:lnTo>
                  <a:lnTo>
                    <a:pt x="5386" y="1066577"/>
                  </a:lnTo>
                  <a:lnTo>
                    <a:pt x="0" y="1019810"/>
                  </a:lnTo>
                  <a:lnTo>
                    <a:pt x="0" y="203962"/>
                  </a:lnTo>
                  <a:close/>
                </a:path>
              </a:pathLst>
            </a:custGeom>
            <a:ln w="19050">
              <a:solidFill>
                <a:srgbClr val="295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258805" y="2882645"/>
              <a:ext cx="1216660" cy="304800"/>
            </a:xfrm>
            <a:custGeom>
              <a:avLst/>
              <a:gdLst/>
              <a:ahLst/>
              <a:cxnLst/>
              <a:rect l="l" t="t" r="r" b="b"/>
              <a:pathLst>
                <a:path w="1216659" h="304800">
                  <a:moveTo>
                    <a:pt x="1165352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165352" y="304800"/>
                  </a:lnTo>
                  <a:lnTo>
                    <a:pt x="1185130" y="300809"/>
                  </a:lnTo>
                  <a:lnTo>
                    <a:pt x="1201277" y="289925"/>
                  </a:lnTo>
                  <a:lnTo>
                    <a:pt x="1212161" y="273778"/>
                  </a:lnTo>
                  <a:lnTo>
                    <a:pt x="1216152" y="254000"/>
                  </a:lnTo>
                  <a:lnTo>
                    <a:pt x="1216152" y="50800"/>
                  </a:lnTo>
                  <a:lnTo>
                    <a:pt x="1212161" y="31021"/>
                  </a:lnTo>
                  <a:lnTo>
                    <a:pt x="1201277" y="14874"/>
                  </a:lnTo>
                  <a:lnTo>
                    <a:pt x="1185130" y="3990"/>
                  </a:lnTo>
                  <a:lnTo>
                    <a:pt x="1165352" y="0"/>
                  </a:lnTo>
                  <a:close/>
                </a:path>
              </a:pathLst>
            </a:custGeom>
            <a:solidFill>
              <a:srgbClr val="755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258805" y="2882645"/>
              <a:ext cx="1216660" cy="304800"/>
            </a:xfrm>
            <a:custGeom>
              <a:avLst/>
              <a:gdLst/>
              <a:ahLst/>
              <a:cxnLst/>
              <a:rect l="l" t="t" r="r" b="b"/>
              <a:pathLst>
                <a:path w="1216659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165352" y="0"/>
                  </a:lnTo>
                  <a:lnTo>
                    <a:pt x="1185130" y="3990"/>
                  </a:lnTo>
                  <a:lnTo>
                    <a:pt x="1201277" y="14874"/>
                  </a:lnTo>
                  <a:lnTo>
                    <a:pt x="1212161" y="31021"/>
                  </a:lnTo>
                  <a:lnTo>
                    <a:pt x="1216152" y="50800"/>
                  </a:lnTo>
                  <a:lnTo>
                    <a:pt x="1216152" y="254000"/>
                  </a:lnTo>
                  <a:lnTo>
                    <a:pt x="1212161" y="273778"/>
                  </a:lnTo>
                  <a:lnTo>
                    <a:pt x="1201277" y="289925"/>
                  </a:lnTo>
                  <a:lnTo>
                    <a:pt x="1185130" y="300809"/>
                  </a:lnTo>
                  <a:lnTo>
                    <a:pt x="1165352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9050">
              <a:solidFill>
                <a:srgbClr val="534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6813" y="1788286"/>
              <a:ext cx="2377948" cy="1828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6415" y="1971166"/>
              <a:ext cx="993101" cy="1828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73261" y="1971166"/>
              <a:ext cx="2047367" cy="1828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1071" y="2154046"/>
              <a:ext cx="3152394" cy="1828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31073" y="2336926"/>
              <a:ext cx="2605913" cy="1828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3951" y="2519756"/>
              <a:ext cx="2781173" cy="18318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39861" y="2702941"/>
              <a:ext cx="2157095" cy="1828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77551" y="2917266"/>
              <a:ext cx="1077976" cy="198424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57725" y="1042797"/>
            <a:ext cx="2390394" cy="553974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8376284" y="1073277"/>
            <a:ext cx="2388870" cy="554355"/>
            <a:chOff x="8376284" y="1073277"/>
            <a:chExt cx="2388870" cy="554355"/>
          </a:xfrm>
        </p:grpSpPr>
        <p:sp>
          <p:nvSpPr>
            <p:cNvPr id="58" name="object 58"/>
            <p:cNvSpPr/>
            <p:nvPr/>
          </p:nvSpPr>
          <p:spPr>
            <a:xfrm>
              <a:off x="8385809" y="1082802"/>
              <a:ext cx="2369820" cy="535305"/>
            </a:xfrm>
            <a:custGeom>
              <a:avLst/>
              <a:gdLst/>
              <a:ahLst/>
              <a:cxnLst/>
              <a:rect l="l" t="t" r="r" b="b"/>
              <a:pathLst>
                <a:path w="2369820" h="535305">
                  <a:moveTo>
                    <a:pt x="1845945" y="0"/>
                  </a:moveTo>
                  <a:lnTo>
                    <a:pt x="523875" y="0"/>
                  </a:lnTo>
                  <a:lnTo>
                    <a:pt x="495053" y="1758"/>
                  </a:lnTo>
                  <a:lnTo>
                    <a:pt x="471519" y="6540"/>
                  </a:lnTo>
                  <a:lnTo>
                    <a:pt x="455652" y="13608"/>
                  </a:lnTo>
                  <a:lnTo>
                    <a:pt x="449834" y="22225"/>
                  </a:lnTo>
                  <a:lnTo>
                    <a:pt x="449834" y="89153"/>
                  </a:lnTo>
                  <a:lnTo>
                    <a:pt x="0" y="89153"/>
                  </a:lnTo>
                  <a:lnTo>
                    <a:pt x="296164" y="312038"/>
                  </a:lnTo>
                  <a:lnTo>
                    <a:pt x="0" y="534924"/>
                  </a:lnTo>
                  <a:lnTo>
                    <a:pt x="671957" y="534924"/>
                  </a:lnTo>
                  <a:lnTo>
                    <a:pt x="700778" y="533163"/>
                  </a:lnTo>
                  <a:lnTo>
                    <a:pt x="724312" y="528367"/>
                  </a:lnTo>
                  <a:lnTo>
                    <a:pt x="740179" y="521261"/>
                  </a:lnTo>
                  <a:lnTo>
                    <a:pt x="745998" y="512572"/>
                  </a:lnTo>
                  <a:lnTo>
                    <a:pt x="740179" y="503955"/>
                  </a:lnTo>
                  <a:lnTo>
                    <a:pt x="724312" y="496887"/>
                  </a:lnTo>
                  <a:lnTo>
                    <a:pt x="700778" y="492105"/>
                  </a:lnTo>
                  <a:lnTo>
                    <a:pt x="671957" y="490347"/>
                  </a:lnTo>
                  <a:lnTo>
                    <a:pt x="523875" y="490347"/>
                  </a:lnTo>
                  <a:lnTo>
                    <a:pt x="495053" y="488588"/>
                  </a:lnTo>
                  <a:lnTo>
                    <a:pt x="471519" y="483806"/>
                  </a:lnTo>
                  <a:lnTo>
                    <a:pt x="455652" y="476738"/>
                  </a:lnTo>
                  <a:lnTo>
                    <a:pt x="449834" y="468122"/>
                  </a:lnTo>
                  <a:lnTo>
                    <a:pt x="455652" y="459432"/>
                  </a:lnTo>
                  <a:lnTo>
                    <a:pt x="471519" y="452326"/>
                  </a:lnTo>
                  <a:lnTo>
                    <a:pt x="495053" y="447530"/>
                  </a:lnTo>
                  <a:lnTo>
                    <a:pt x="523875" y="445770"/>
                  </a:lnTo>
                  <a:lnTo>
                    <a:pt x="1845945" y="445770"/>
                  </a:lnTo>
                  <a:lnTo>
                    <a:pt x="1874766" y="447528"/>
                  </a:lnTo>
                  <a:lnTo>
                    <a:pt x="1898300" y="452310"/>
                  </a:lnTo>
                  <a:lnTo>
                    <a:pt x="1914167" y="459378"/>
                  </a:lnTo>
                  <a:lnTo>
                    <a:pt x="1919986" y="467995"/>
                  </a:lnTo>
                  <a:lnTo>
                    <a:pt x="1914167" y="476684"/>
                  </a:lnTo>
                  <a:lnTo>
                    <a:pt x="1898300" y="483790"/>
                  </a:lnTo>
                  <a:lnTo>
                    <a:pt x="1874766" y="488586"/>
                  </a:lnTo>
                  <a:lnTo>
                    <a:pt x="1845945" y="490347"/>
                  </a:lnTo>
                  <a:lnTo>
                    <a:pt x="1697863" y="490347"/>
                  </a:lnTo>
                  <a:lnTo>
                    <a:pt x="1669041" y="492105"/>
                  </a:lnTo>
                  <a:lnTo>
                    <a:pt x="1645507" y="496887"/>
                  </a:lnTo>
                  <a:lnTo>
                    <a:pt x="1629640" y="503955"/>
                  </a:lnTo>
                  <a:lnTo>
                    <a:pt x="1623822" y="512572"/>
                  </a:lnTo>
                  <a:lnTo>
                    <a:pt x="1629640" y="521261"/>
                  </a:lnTo>
                  <a:lnTo>
                    <a:pt x="1645507" y="528367"/>
                  </a:lnTo>
                  <a:lnTo>
                    <a:pt x="1669041" y="533163"/>
                  </a:lnTo>
                  <a:lnTo>
                    <a:pt x="1697863" y="534924"/>
                  </a:lnTo>
                  <a:lnTo>
                    <a:pt x="2369820" y="534924"/>
                  </a:lnTo>
                  <a:lnTo>
                    <a:pt x="2073529" y="312038"/>
                  </a:lnTo>
                  <a:lnTo>
                    <a:pt x="2369820" y="89153"/>
                  </a:lnTo>
                  <a:lnTo>
                    <a:pt x="1919986" y="89153"/>
                  </a:lnTo>
                  <a:lnTo>
                    <a:pt x="1919986" y="22225"/>
                  </a:lnTo>
                  <a:lnTo>
                    <a:pt x="1914167" y="13608"/>
                  </a:lnTo>
                  <a:lnTo>
                    <a:pt x="1898300" y="6540"/>
                  </a:lnTo>
                  <a:lnTo>
                    <a:pt x="1874766" y="1758"/>
                  </a:lnTo>
                  <a:lnTo>
                    <a:pt x="1845945" y="0"/>
                  </a:lnTo>
                  <a:close/>
                </a:path>
              </a:pathLst>
            </a:custGeom>
            <a:solidFill>
              <a:srgbClr val="755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835643" y="1528572"/>
              <a:ext cx="1470660" cy="67310"/>
            </a:xfrm>
            <a:custGeom>
              <a:avLst/>
              <a:gdLst/>
              <a:ahLst/>
              <a:cxnLst/>
              <a:rect l="l" t="t" r="r" b="b"/>
              <a:pathLst>
                <a:path w="1470659" h="67309">
                  <a:moveTo>
                    <a:pt x="296163" y="0"/>
                  </a:moveTo>
                  <a:lnTo>
                    <a:pt x="74040" y="0"/>
                  </a:lnTo>
                  <a:lnTo>
                    <a:pt x="45219" y="1760"/>
                  </a:lnTo>
                  <a:lnTo>
                    <a:pt x="21685" y="6556"/>
                  </a:lnTo>
                  <a:lnTo>
                    <a:pt x="5818" y="13662"/>
                  </a:lnTo>
                  <a:lnTo>
                    <a:pt x="0" y="22351"/>
                  </a:lnTo>
                  <a:lnTo>
                    <a:pt x="5818" y="30968"/>
                  </a:lnTo>
                  <a:lnTo>
                    <a:pt x="21685" y="38036"/>
                  </a:lnTo>
                  <a:lnTo>
                    <a:pt x="45219" y="42818"/>
                  </a:lnTo>
                  <a:lnTo>
                    <a:pt x="74040" y="44576"/>
                  </a:lnTo>
                  <a:lnTo>
                    <a:pt x="222123" y="44576"/>
                  </a:lnTo>
                  <a:lnTo>
                    <a:pt x="250944" y="46335"/>
                  </a:lnTo>
                  <a:lnTo>
                    <a:pt x="274478" y="51117"/>
                  </a:lnTo>
                  <a:lnTo>
                    <a:pt x="290345" y="58185"/>
                  </a:lnTo>
                  <a:lnTo>
                    <a:pt x="296163" y="66801"/>
                  </a:lnTo>
                  <a:lnTo>
                    <a:pt x="296163" y="0"/>
                  </a:lnTo>
                  <a:close/>
                </a:path>
                <a:path w="1470659" h="67309">
                  <a:moveTo>
                    <a:pt x="1396110" y="0"/>
                  </a:moveTo>
                  <a:lnTo>
                    <a:pt x="1173987" y="0"/>
                  </a:lnTo>
                  <a:lnTo>
                    <a:pt x="1173987" y="66801"/>
                  </a:lnTo>
                  <a:lnTo>
                    <a:pt x="1179806" y="58185"/>
                  </a:lnTo>
                  <a:lnTo>
                    <a:pt x="1195673" y="51117"/>
                  </a:lnTo>
                  <a:lnTo>
                    <a:pt x="1219207" y="46335"/>
                  </a:lnTo>
                  <a:lnTo>
                    <a:pt x="1248028" y="44576"/>
                  </a:lnTo>
                  <a:lnTo>
                    <a:pt x="1396110" y="44576"/>
                  </a:lnTo>
                  <a:lnTo>
                    <a:pt x="1424932" y="42818"/>
                  </a:lnTo>
                  <a:lnTo>
                    <a:pt x="1448466" y="38036"/>
                  </a:lnTo>
                  <a:lnTo>
                    <a:pt x="1464333" y="30968"/>
                  </a:lnTo>
                  <a:lnTo>
                    <a:pt x="1470152" y="22351"/>
                  </a:lnTo>
                  <a:lnTo>
                    <a:pt x="1464333" y="13662"/>
                  </a:lnTo>
                  <a:lnTo>
                    <a:pt x="1448466" y="6556"/>
                  </a:lnTo>
                  <a:lnTo>
                    <a:pt x="1424932" y="1760"/>
                  </a:lnTo>
                  <a:lnTo>
                    <a:pt x="1396110" y="0"/>
                  </a:lnTo>
                  <a:close/>
                </a:path>
              </a:pathLst>
            </a:custGeom>
            <a:solidFill>
              <a:srgbClr val="5E4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85809" y="1082802"/>
              <a:ext cx="2369820" cy="535305"/>
            </a:xfrm>
            <a:custGeom>
              <a:avLst/>
              <a:gdLst/>
              <a:ahLst/>
              <a:cxnLst/>
              <a:rect l="l" t="t" r="r" b="b"/>
              <a:pathLst>
                <a:path w="2369820" h="535305">
                  <a:moveTo>
                    <a:pt x="0" y="534924"/>
                  </a:moveTo>
                  <a:lnTo>
                    <a:pt x="296164" y="312038"/>
                  </a:lnTo>
                  <a:lnTo>
                    <a:pt x="0" y="89153"/>
                  </a:lnTo>
                  <a:lnTo>
                    <a:pt x="449834" y="89153"/>
                  </a:lnTo>
                  <a:lnTo>
                    <a:pt x="449834" y="22225"/>
                  </a:lnTo>
                  <a:lnTo>
                    <a:pt x="455652" y="13608"/>
                  </a:lnTo>
                  <a:lnTo>
                    <a:pt x="471519" y="6540"/>
                  </a:lnTo>
                  <a:lnTo>
                    <a:pt x="495053" y="1758"/>
                  </a:lnTo>
                  <a:lnTo>
                    <a:pt x="523875" y="0"/>
                  </a:lnTo>
                  <a:lnTo>
                    <a:pt x="1845945" y="0"/>
                  </a:lnTo>
                  <a:lnTo>
                    <a:pt x="1874766" y="1758"/>
                  </a:lnTo>
                  <a:lnTo>
                    <a:pt x="1898300" y="6540"/>
                  </a:lnTo>
                  <a:lnTo>
                    <a:pt x="1914167" y="13608"/>
                  </a:lnTo>
                  <a:lnTo>
                    <a:pt x="1919986" y="22225"/>
                  </a:lnTo>
                  <a:lnTo>
                    <a:pt x="1919986" y="89153"/>
                  </a:lnTo>
                  <a:lnTo>
                    <a:pt x="2369820" y="89153"/>
                  </a:lnTo>
                  <a:lnTo>
                    <a:pt x="2073529" y="312038"/>
                  </a:lnTo>
                  <a:lnTo>
                    <a:pt x="2369820" y="534924"/>
                  </a:lnTo>
                  <a:lnTo>
                    <a:pt x="1697863" y="534924"/>
                  </a:lnTo>
                  <a:lnTo>
                    <a:pt x="1669041" y="533163"/>
                  </a:lnTo>
                  <a:lnTo>
                    <a:pt x="1645507" y="528367"/>
                  </a:lnTo>
                  <a:lnTo>
                    <a:pt x="1629640" y="521261"/>
                  </a:lnTo>
                  <a:lnTo>
                    <a:pt x="1623822" y="512572"/>
                  </a:lnTo>
                  <a:lnTo>
                    <a:pt x="1629640" y="503955"/>
                  </a:lnTo>
                  <a:lnTo>
                    <a:pt x="1645507" y="496887"/>
                  </a:lnTo>
                  <a:lnTo>
                    <a:pt x="1669041" y="492105"/>
                  </a:lnTo>
                  <a:lnTo>
                    <a:pt x="1697863" y="490347"/>
                  </a:lnTo>
                  <a:lnTo>
                    <a:pt x="1845945" y="490347"/>
                  </a:lnTo>
                  <a:lnTo>
                    <a:pt x="1874766" y="488588"/>
                  </a:lnTo>
                  <a:lnTo>
                    <a:pt x="1898300" y="483806"/>
                  </a:lnTo>
                  <a:lnTo>
                    <a:pt x="1914167" y="476738"/>
                  </a:lnTo>
                  <a:lnTo>
                    <a:pt x="1919986" y="468122"/>
                  </a:lnTo>
                  <a:lnTo>
                    <a:pt x="1914167" y="459432"/>
                  </a:lnTo>
                  <a:lnTo>
                    <a:pt x="1898300" y="452326"/>
                  </a:lnTo>
                  <a:lnTo>
                    <a:pt x="1874766" y="447530"/>
                  </a:lnTo>
                  <a:lnTo>
                    <a:pt x="1845945" y="445770"/>
                  </a:lnTo>
                  <a:lnTo>
                    <a:pt x="523875" y="445770"/>
                  </a:lnTo>
                  <a:lnTo>
                    <a:pt x="495053" y="447528"/>
                  </a:lnTo>
                  <a:lnTo>
                    <a:pt x="471519" y="452310"/>
                  </a:lnTo>
                  <a:lnTo>
                    <a:pt x="455652" y="459378"/>
                  </a:lnTo>
                  <a:lnTo>
                    <a:pt x="449834" y="467995"/>
                  </a:lnTo>
                  <a:lnTo>
                    <a:pt x="455652" y="476684"/>
                  </a:lnTo>
                  <a:lnTo>
                    <a:pt x="471519" y="483790"/>
                  </a:lnTo>
                  <a:lnTo>
                    <a:pt x="495053" y="488586"/>
                  </a:lnTo>
                  <a:lnTo>
                    <a:pt x="523875" y="490347"/>
                  </a:lnTo>
                  <a:lnTo>
                    <a:pt x="671957" y="490347"/>
                  </a:lnTo>
                  <a:lnTo>
                    <a:pt x="700778" y="492105"/>
                  </a:lnTo>
                  <a:lnTo>
                    <a:pt x="724312" y="496887"/>
                  </a:lnTo>
                  <a:lnTo>
                    <a:pt x="740179" y="503955"/>
                  </a:lnTo>
                  <a:lnTo>
                    <a:pt x="745998" y="512572"/>
                  </a:lnTo>
                  <a:lnTo>
                    <a:pt x="740179" y="521261"/>
                  </a:lnTo>
                  <a:lnTo>
                    <a:pt x="724312" y="528367"/>
                  </a:lnTo>
                  <a:lnTo>
                    <a:pt x="700778" y="533163"/>
                  </a:lnTo>
                  <a:lnTo>
                    <a:pt x="671957" y="534924"/>
                  </a:lnTo>
                  <a:lnTo>
                    <a:pt x="0" y="534924"/>
                  </a:lnTo>
                  <a:close/>
                </a:path>
                <a:path w="2369820" h="535305">
                  <a:moveTo>
                    <a:pt x="745998" y="445770"/>
                  </a:moveTo>
                  <a:lnTo>
                    <a:pt x="745998" y="512572"/>
                  </a:lnTo>
                </a:path>
                <a:path w="2369820" h="535305">
                  <a:moveTo>
                    <a:pt x="1623822" y="512572"/>
                  </a:moveTo>
                  <a:lnTo>
                    <a:pt x="1623822" y="445770"/>
                  </a:lnTo>
                </a:path>
                <a:path w="2369820" h="535305">
                  <a:moveTo>
                    <a:pt x="449834" y="467995"/>
                  </a:moveTo>
                  <a:lnTo>
                    <a:pt x="449834" y="89153"/>
                  </a:lnTo>
                </a:path>
                <a:path w="2369820" h="535305">
                  <a:moveTo>
                    <a:pt x="1919986" y="89153"/>
                  </a:moveTo>
                  <a:lnTo>
                    <a:pt x="1919986" y="467995"/>
                  </a:lnTo>
                </a:path>
              </a:pathLst>
            </a:custGeom>
            <a:ln w="19050">
              <a:solidFill>
                <a:srgbClr val="534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194291" y="1140714"/>
              <a:ext cx="705485" cy="291465"/>
            </a:xfrm>
            <a:custGeom>
              <a:avLst/>
              <a:gdLst/>
              <a:ahLst/>
              <a:cxnLst/>
              <a:rect l="l" t="t" r="r" b="b"/>
              <a:pathLst>
                <a:path w="705484" h="291465">
                  <a:moveTo>
                    <a:pt x="685546" y="236600"/>
                  </a:moveTo>
                  <a:lnTo>
                    <a:pt x="615441" y="236600"/>
                  </a:lnTo>
                  <a:lnTo>
                    <a:pt x="615441" y="286003"/>
                  </a:lnTo>
                  <a:lnTo>
                    <a:pt x="685546" y="286003"/>
                  </a:lnTo>
                  <a:lnTo>
                    <a:pt x="685546" y="236600"/>
                  </a:lnTo>
                  <a:close/>
                </a:path>
                <a:path w="705484" h="291465">
                  <a:moveTo>
                    <a:pt x="685546" y="5334"/>
                  </a:moveTo>
                  <a:lnTo>
                    <a:pt x="592708" y="5334"/>
                  </a:lnTo>
                  <a:lnTo>
                    <a:pt x="532256" y="188849"/>
                  </a:lnTo>
                  <a:lnTo>
                    <a:pt x="532256" y="236600"/>
                  </a:lnTo>
                  <a:lnTo>
                    <a:pt x="705484" y="236600"/>
                  </a:lnTo>
                  <a:lnTo>
                    <a:pt x="705484" y="188849"/>
                  </a:lnTo>
                  <a:lnTo>
                    <a:pt x="584453" y="188849"/>
                  </a:lnTo>
                  <a:lnTo>
                    <a:pt x="615441" y="69341"/>
                  </a:lnTo>
                  <a:lnTo>
                    <a:pt x="685546" y="69341"/>
                  </a:lnTo>
                  <a:lnTo>
                    <a:pt x="685546" y="5334"/>
                  </a:lnTo>
                  <a:close/>
                </a:path>
                <a:path w="705484" h="291465">
                  <a:moveTo>
                    <a:pt x="685546" y="69341"/>
                  </a:moveTo>
                  <a:lnTo>
                    <a:pt x="615441" y="69341"/>
                  </a:lnTo>
                  <a:lnTo>
                    <a:pt x="615441" y="188849"/>
                  </a:lnTo>
                  <a:lnTo>
                    <a:pt x="685546" y="188849"/>
                  </a:lnTo>
                  <a:lnTo>
                    <a:pt x="685546" y="69341"/>
                  </a:lnTo>
                  <a:close/>
                </a:path>
                <a:path w="705484" h="291465">
                  <a:moveTo>
                    <a:pt x="262762" y="0"/>
                  </a:moveTo>
                  <a:lnTo>
                    <a:pt x="225079" y="6482"/>
                  </a:lnTo>
                  <a:lnTo>
                    <a:pt x="192252" y="33274"/>
                  </a:lnTo>
                  <a:lnTo>
                    <a:pt x="181889" y="82208"/>
                  </a:lnTo>
                  <a:lnTo>
                    <a:pt x="181482" y="100330"/>
                  </a:lnTo>
                  <a:lnTo>
                    <a:pt x="181482" y="198374"/>
                  </a:lnTo>
                  <a:lnTo>
                    <a:pt x="185547" y="241553"/>
                  </a:lnTo>
                  <a:lnTo>
                    <a:pt x="211248" y="278161"/>
                  </a:lnTo>
                  <a:lnTo>
                    <a:pt x="255922" y="291087"/>
                  </a:lnTo>
                  <a:lnTo>
                    <a:pt x="267969" y="291464"/>
                  </a:lnTo>
                  <a:lnTo>
                    <a:pt x="277278" y="291109"/>
                  </a:lnTo>
                  <a:lnTo>
                    <a:pt x="316801" y="278558"/>
                  </a:lnTo>
                  <a:lnTo>
                    <a:pt x="340658" y="248285"/>
                  </a:lnTo>
                  <a:lnTo>
                    <a:pt x="258825" y="248285"/>
                  </a:lnTo>
                  <a:lnTo>
                    <a:pt x="255397" y="246634"/>
                  </a:lnTo>
                  <a:lnTo>
                    <a:pt x="251562" y="221551"/>
                  </a:lnTo>
                  <a:lnTo>
                    <a:pt x="251651" y="66516"/>
                  </a:lnTo>
                  <a:lnTo>
                    <a:pt x="259079" y="43180"/>
                  </a:lnTo>
                  <a:lnTo>
                    <a:pt x="340076" y="43180"/>
                  </a:lnTo>
                  <a:lnTo>
                    <a:pt x="338835" y="40052"/>
                  </a:lnTo>
                  <a:lnTo>
                    <a:pt x="312535" y="12291"/>
                  </a:lnTo>
                  <a:lnTo>
                    <a:pt x="273980" y="500"/>
                  </a:lnTo>
                  <a:lnTo>
                    <a:pt x="262762" y="0"/>
                  </a:lnTo>
                  <a:close/>
                </a:path>
                <a:path w="705484" h="291465">
                  <a:moveTo>
                    <a:pt x="340076" y="43180"/>
                  </a:moveTo>
                  <a:lnTo>
                    <a:pt x="269621" y="43180"/>
                  </a:lnTo>
                  <a:lnTo>
                    <a:pt x="273050" y="44958"/>
                  </a:lnTo>
                  <a:lnTo>
                    <a:pt x="274447" y="48768"/>
                  </a:lnTo>
                  <a:lnTo>
                    <a:pt x="275373" y="52653"/>
                  </a:lnTo>
                  <a:lnTo>
                    <a:pt x="276050" y="58610"/>
                  </a:lnTo>
                  <a:lnTo>
                    <a:pt x="276457" y="66516"/>
                  </a:lnTo>
                  <a:lnTo>
                    <a:pt x="276517" y="221551"/>
                  </a:lnTo>
                  <a:lnTo>
                    <a:pt x="276461" y="225206"/>
                  </a:lnTo>
                  <a:lnTo>
                    <a:pt x="269112" y="248285"/>
                  </a:lnTo>
                  <a:lnTo>
                    <a:pt x="340658" y="248285"/>
                  </a:lnTo>
                  <a:lnTo>
                    <a:pt x="346493" y="208835"/>
                  </a:lnTo>
                  <a:lnTo>
                    <a:pt x="346709" y="100330"/>
                  </a:lnTo>
                  <a:lnTo>
                    <a:pt x="346497" y="85494"/>
                  </a:lnTo>
                  <a:lnTo>
                    <a:pt x="345868" y="72802"/>
                  </a:lnTo>
                  <a:lnTo>
                    <a:pt x="344834" y="62253"/>
                  </a:lnTo>
                  <a:lnTo>
                    <a:pt x="343407" y="53848"/>
                  </a:lnTo>
                  <a:lnTo>
                    <a:pt x="341502" y="46777"/>
                  </a:lnTo>
                  <a:lnTo>
                    <a:pt x="340076" y="43180"/>
                  </a:lnTo>
                  <a:close/>
                </a:path>
                <a:path w="705484" h="291465">
                  <a:moveTo>
                    <a:pt x="523327" y="43180"/>
                  </a:moveTo>
                  <a:lnTo>
                    <a:pt x="452754" y="43180"/>
                  </a:lnTo>
                  <a:lnTo>
                    <a:pt x="456691" y="44958"/>
                  </a:lnTo>
                  <a:lnTo>
                    <a:pt x="459231" y="48768"/>
                  </a:lnTo>
                  <a:lnTo>
                    <a:pt x="461899" y="52577"/>
                  </a:lnTo>
                  <a:lnTo>
                    <a:pt x="463121" y="57955"/>
                  </a:lnTo>
                  <a:lnTo>
                    <a:pt x="463168" y="65912"/>
                  </a:lnTo>
                  <a:lnTo>
                    <a:pt x="462359" y="74080"/>
                  </a:lnTo>
                  <a:lnTo>
                    <a:pt x="440334" y="126037"/>
                  </a:lnTo>
                  <a:lnTo>
                    <a:pt x="399619" y="195327"/>
                  </a:lnTo>
                  <a:lnTo>
                    <a:pt x="368807" y="245999"/>
                  </a:lnTo>
                  <a:lnTo>
                    <a:pt x="368807" y="286003"/>
                  </a:lnTo>
                  <a:lnTo>
                    <a:pt x="522985" y="286003"/>
                  </a:lnTo>
                  <a:lnTo>
                    <a:pt x="522985" y="238251"/>
                  </a:lnTo>
                  <a:lnTo>
                    <a:pt x="446150" y="238251"/>
                  </a:lnTo>
                  <a:lnTo>
                    <a:pt x="472674" y="198391"/>
                  </a:lnTo>
                  <a:lnTo>
                    <a:pt x="493363" y="166068"/>
                  </a:lnTo>
                  <a:lnTo>
                    <a:pt x="517143" y="124078"/>
                  </a:lnTo>
                  <a:lnTo>
                    <a:pt x="528448" y="85342"/>
                  </a:lnTo>
                  <a:lnTo>
                    <a:pt x="529208" y="73151"/>
                  </a:lnTo>
                  <a:lnTo>
                    <a:pt x="527873" y="57955"/>
                  </a:lnTo>
                  <a:lnTo>
                    <a:pt x="523859" y="44164"/>
                  </a:lnTo>
                  <a:lnTo>
                    <a:pt x="523327" y="43180"/>
                  </a:lnTo>
                  <a:close/>
                </a:path>
                <a:path w="705484" h="291465">
                  <a:moveTo>
                    <a:pt x="444626" y="0"/>
                  </a:moveTo>
                  <a:lnTo>
                    <a:pt x="400768" y="10542"/>
                  </a:lnTo>
                  <a:lnTo>
                    <a:pt x="375427" y="39925"/>
                  </a:lnTo>
                  <a:lnTo>
                    <a:pt x="368952" y="79488"/>
                  </a:lnTo>
                  <a:lnTo>
                    <a:pt x="368807" y="100837"/>
                  </a:lnTo>
                  <a:lnTo>
                    <a:pt x="431546" y="100837"/>
                  </a:lnTo>
                  <a:lnTo>
                    <a:pt x="431546" y="61849"/>
                  </a:lnTo>
                  <a:lnTo>
                    <a:pt x="432942" y="53594"/>
                  </a:lnTo>
                  <a:lnTo>
                    <a:pt x="435482" y="49402"/>
                  </a:lnTo>
                  <a:lnTo>
                    <a:pt x="438150" y="45212"/>
                  </a:lnTo>
                  <a:lnTo>
                    <a:pt x="442086" y="43180"/>
                  </a:lnTo>
                  <a:lnTo>
                    <a:pt x="523327" y="43180"/>
                  </a:lnTo>
                  <a:lnTo>
                    <a:pt x="517153" y="31753"/>
                  </a:lnTo>
                  <a:lnTo>
                    <a:pt x="507746" y="20700"/>
                  </a:lnTo>
                  <a:lnTo>
                    <a:pt x="495794" y="11626"/>
                  </a:lnTo>
                  <a:lnTo>
                    <a:pt x="481282" y="5159"/>
                  </a:lnTo>
                  <a:lnTo>
                    <a:pt x="464222" y="1287"/>
                  </a:lnTo>
                  <a:lnTo>
                    <a:pt x="444626" y="0"/>
                  </a:lnTo>
                  <a:close/>
                </a:path>
                <a:path w="705484" h="291465">
                  <a:moveTo>
                    <a:pt x="154519" y="43180"/>
                  </a:moveTo>
                  <a:lnTo>
                    <a:pt x="83947" y="43180"/>
                  </a:lnTo>
                  <a:lnTo>
                    <a:pt x="87883" y="44958"/>
                  </a:lnTo>
                  <a:lnTo>
                    <a:pt x="90424" y="48768"/>
                  </a:lnTo>
                  <a:lnTo>
                    <a:pt x="93090" y="52577"/>
                  </a:lnTo>
                  <a:lnTo>
                    <a:pt x="94313" y="57955"/>
                  </a:lnTo>
                  <a:lnTo>
                    <a:pt x="94360" y="65912"/>
                  </a:lnTo>
                  <a:lnTo>
                    <a:pt x="93551" y="74080"/>
                  </a:lnTo>
                  <a:lnTo>
                    <a:pt x="71526" y="126037"/>
                  </a:lnTo>
                  <a:lnTo>
                    <a:pt x="30811" y="195327"/>
                  </a:lnTo>
                  <a:lnTo>
                    <a:pt x="0" y="245999"/>
                  </a:lnTo>
                  <a:lnTo>
                    <a:pt x="0" y="286003"/>
                  </a:lnTo>
                  <a:lnTo>
                    <a:pt x="154177" y="286003"/>
                  </a:lnTo>
                  <a:lnTo>
                    <a:pt x="154177" y="238251"/>
                  </a:lnTo>
                  <a:lnTo>
                    <a:pt x="77342" y="238251"/>
                  </a:lnTo>
                  <a:lnTo>
                    <a:pt x="103866" y="198391"/>
                  </a:lnTo>
                  <a:lnTo>
                    <a:pt x="124555" y="166068"/>
                  </a:lnTo>
                  <a:lnTo>
                    <a:pt x="148335" y="124078"/>
                  </a:lnTo>
                  <a:lnTo>
                    <a:pt x="159640" y="85342"/>
                  </a:lnTo>
                  <a:lnTo>
                    <a:pt x="160400" y="73151"/>
                  </a:lnTo>
                  <a:lnTo>
                    <a:pt x="159065" y="57955"/>
                  </a:lnTo>
                  <a:lnTo>
                    <a:pt x="155051" y="44164"/>
                  </a:lnTo>
                  <a:lnTo>
                    <a:pt x="154519" y="43180"/>
                  </a:lnTo>
                  <a:close/>
                </a:path>
                <a:path w="705484" h="291465">
                  <a:moveTo>
                    <a:pt x="75818" y="0"/>
                  </a:moveTo>
                  <a:lnTo>
                    <a:pt x="31960" y="10542"/>
                  </a:lnTo>
                  <a:lnTo>
                    <a:pt x="6619" y="39925"/>
                  </a:lnTo>
                  <a:lnTo>
                    <a:pt x="144" y="79488"/>
                  </a:lnTo>
                  <a:lnTo>
                    <a:pt x="0" y="100837"/>
                  </a:lnTo>
                  <a:lnTo>
                    <a:pt x="62737" y="100837"/>
                  </a:lnTo>
                  <a:lnTo>
                    <a:pt x="62737" y="61849"/>
                  </a:lnTo>
                  <a:lnTo>
                    <a:pt x="64134" y="53594"/>
                  </a:lnTo>
                  <a:lnTo>
                    <a:pt x="66675" y="49402"/>
                  </a:lnTo>
                  <a:lnTo>
                    <a:pt x="69341" y="45212"/>
                  </a:lnTo>
                  <a:lnTo>
                    <a:pt x="73278" y="43180"/>
                  </a:lnTo>
                  <a:lnTo>
                    <a:pt x="154519" y="43180"/>
                  </a:lnTo>
                  <a:lnTo>
                    <a:pt x="148345" y="31753"/>
                  </a:lnTo>
                  <a:lnTo>
                    <a:pt x="138937" y="20700"/>
                  </a:lnTo>
                  <a:lnTo>
                    <a:pt x="126986" y="11626"/>
                  </a:lnTo>
                  <a:lnTo>
                    <a:pt x="112474" y="5159"/>
                  </a:lnTo>
                  <a:lnTo>
                    <a:pt x="95414" y="1287"/>
                  </a:lnTo>
                  <a:lnTo>
                    <a:pt x="75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194291" y="1140714"/>
              <a:ext cx="705485" cy="291465"/>
            </a:xfrm>
            <a:custGeom>
              <a:avLst/>
              <a:gdLst/>
              <a:ahLst/>
              <a:cxnLst/>
              <a:rect l="l" t="t" r="r" b="b"/>
              <a:pathLst>
                <a:path w="705484" h="291465">
                  <a:moveTo>
                    <a:pt x="615441" y="69341"/>
                  </a:moveTo>
                  <a:lnTo>
                    <a:pt x="584453" y="188849"/>
                  </a:lnTo>
                  <a:lnTo>
                    <a:pt x="615441" y="188849"/>
                  </a:lnTo>
                  <a:lnTo>
                    <a:pt x="615441" y="69341"/>
                  </a:lnTo>
                  <a:close/>
                </a:path>
                <a:path w="705484" h="291465">
                  <a:moveTo>
                    <a:pt x="264286" y="43180"/>
                  </a:moveTo>
                  <a:lnTo>
                    <a:pt x="259079" y="43180"/>
                  </a:lnTo>
                  <a:lnTo>
                    <a:pt x="255650" y="45085"/>
                  </a:lnTo>
                  <a:lnTo>
                    <a:pt x="251459" y="76835"/>
                  </a:lnTo>
                  <a:lnTo>
                    <a:pt x="251459" y="213740"/>
                  </a:lnTo>
                  <a:lnTo>
                    <a:pt x="258825" y="248285"/>
                  </a:lnTo>
                  <a:lnTo>
                    <a:pt x="264032" y="248285"/>
                  </a:lnTo>
                  <a:lnTo>
                    <a:pt x="269112" y="248285"/>
                  </a:lnTo>
                  <a:lnTo>
                    <a:pt x="276605" y="215773"/>
                  </a:lnTo>
                  <a:lnTo>
                    <a:pt x="276605" y="76835"/>
                  </a:lnTo>
                  <a:lnTo>
                    <a:pt x="269621" y="43180"/>
                  </a:lnTo>
                  <a:lnTo>
                    <a:pt x="264286" y="43180"/>
                  </a:lnTo>
                  <a:close/>
                </a:path>
                <a:path w="705484" h="291465">
                  <a:moveTo>
                    <a:pt x="592708" y="5334"/>
                  </a:moveTo>
                  <a:lnTo>
                    <a:pt x="685546" y="5334"/>
                  </a:lnTo>
                  <a:lnTo>
                    <a:pt x="685546" y="188849"/>
                  </a:lnTo>
                  <a:lnTo>
                    <a:pt x="705484" y="188849"/>
                  </a:lnTo>
                  <a:lnTo>
                    <a:pt x="705484" y="236600"/>
                  </a:lnTo>
                  <a:lnTo>
                    <a:pt x="685546" y="236600"/>
                  </a:lnTo>
                  <a:lnTo>
                    <a:pt x="685546" y="286003"/>
                  </a:lnTo>
                  <a:lnTo>
                    <a:pt x="615441" y="286003"/>
                  </a:lnTo>
                  <a:lnTo>
                    <a:pt x="615441" y="236600"/>
                  </a:lnTo>
                  <a:lnTo>
                    <a:pt x="532256" y="236600"/>
                  </a:lnTo>
                  <a:lnTo>
                    <a:pt x="532256" y="188849"/>
                  </a:lnTo>
                  <a:lnTo>
                    <a:pt x="592708" y="5334"/>
                  </a:lnTo>
                  <a:close/>
                </a:path>
                <a:path w="705484" h="291465">
                  <a:moveTo>
                    <a:pt x="444626" y="0"/>
                  </a:moveTo>
                  <a:lnTo>
                    <a:pt x="495794" y="11626"/>
                  </a:lnTo>
                  <a:lnTo>
                    <a:pt x="523859" y="44164"/>
                  </a:lnTo>
                  <a:lnTo>
                    <a:pt x="529208" y="73151"/>
                  </a:lnTo>
                  <a:lnTo>
                    <a:pt x="528448" y="85342"/>
                  </a:lnTo>
                  <a:lnTo>
                    <a:pt x="517143" y="124078"/>
                  </a:lnTo>
                  <a:lnTo>
                    <a:pt x="493363" y="166068"/>
                  </a:lnTo>
                  <a:lnTo>
                    <a:pt x="472674" y="198391"/>
                  </a:lnTo>
                  <a:lnTo>
                    <a:pt x="446150" y="238251"/>
                  </a:lnTo>
                  <a:lnTo>
                    <a:pt x="522985" y="238251"/>
                  </a:lnTo>
                  <a:lnTo>
                    <a:pt x="522985" y="286003"/>
                  </a:lnTo>
                  <a:lnTo>
                    <a:pt x="368807" y="286003"/>
                  </a:lnTo>
                  <a:lnTo>
                    <a:pt x="368807" y="245999"/>
                  </a:lnTo>
                  <a:lnTo>
                    <a:pt x="399619" y="195327"/>
                  </a:lnTo>
                  <a:lnTo>
                    <a:pt x="423465" y="155336"/>
                  </a:lnTo>
                  <a:lnTo>
                    <a:pt x="450214" y="107441"/>
                  </a:lnTo>
                  <a:lnTo>
                    <a:pt x="463168" y="65912"/>
                  </a:lnTo>
                  <a:lnTo>
                    <a:pt x="463168" y="58165"/>
                  </a:lnTo>
                  <a:lnTo>
                    <a:pt x="461899" y="52577"/>
                  </a:lnTo>
                  <a:lnTo>
                    <a:pt x="459231" y="48768"/>
                  </a:lnTo>
                  <a:lnTo>
                    <a:pt x="456691" y="44958"/>
                  </a:lnTo>
                  <a:lnTo>
                    <a:pt x="452754" y="43180"/>
                  </a:lnTo>
                  <a:lnTo>
                    <a:pt x="447421" y="43180"/>
                  </a:lnTo>
                  <a:lnTo>
                    <a:pt x="442086" y="43180"/>
                  </a:lnTo>
                  <a:lnTo>
                    <a:pt x="438150" y="45212"/>
                  </a:lnTo>
                  <a:lnTo>
                    <a:pt x="435482" y="49402"/>
                  </a:lnTo>
                  <a:lnTo>
                    <a:pt x="432942" y="53594"/>
                  </a:lnTo>
                  <a:lnTo>
                    <a:pt x="431546" y="61849"/>
                  </a:lnTo>
                  <a:lnTo>
                    <a:pt x="431546" y="74168"/>
                  </a:lnTo>
                  <a:lnTo>
                    <a:pt x="431546" y="100837"/>
                  </a:lnTo>
                  <a:lnTo>
                    <a:pt x="368807" y="100837"/>
                  </a:lnTo>
                  <a:lnTo>
                    <a:pt x="368807" y="90677"/>
                  </a:lnTo>
                  <a:lnTo>
                    <a:pt x="372889" y="46654"/>
                  </a:lnTo>
                  <a:lnTo>
                    <a:pt x="400768" y="10542"/>
                  </a:lnTo>
                  <a:lnTo>
                    <a:pt x="434340" y="426"/>
                  </a:lnTo>
                  <a:lnTo>
                    <a:pt x="444626" y="0"/>
                  </a:lnTo>
                  <a:close/>
                </a:path>
                <a:path w="705484" h="291465">
                  <a:moveTo>
                    <a:pt x="262762" y="0"/>
                  </a:moveTo>
                  <a:lnTo>
                    <a:pt x="304037" y="8000"/>
                  </a:lnTo>
                  <a:lnTo>
                    <a:pt x="335406" y="33684"/>
                  </a:lnTo>
                  <a:lnTo>
                    <a:pt x="345868" y="72802"/>
                  </a:lnTo>
                  <a:lnTo>
                    <a:pt x="346709" y="100330"/>
                  </a:lnTo>
                  <a:lnTo>
                    <a:pt x="346709" y="193928"/>
                  </a:lnTo>
                  <a:lnTo>
                    <a:pt x="344727" y="232076"/>
                  </a:lnTo>
                  <a:lnTo>
                    <a:pt x="328802" y="267715"/>
                  </a:lnTo>
                  <a:lnTo>
                    <a:pt x="294562" y="288303"/>
                  </a:lnTo>
                  <a:lnTo>
                    <a:pt x="267969" y="291464"/>
                  </a:lnTo>
                  <a:lnTo>
                    <a:pt x="255922" y="291087"/>
                  </a:lnTo>
                  <a:lnTo>
                    <a:pt x="218307" y="282285"/>
                  </a:lnTo>
                  <a:lnTo>
                    <a:pt x="191166" y="254888"/>
                  </a:lnTo>
                  <a:lnTo>
                    <a:pt x="181742" y="212157"/>
                  </a:lnTo>
                  <a:lnTo>
                    <a:pt x="181482" y="198374"/>
                  </a:lnTo>
                  <a:lnTo>
                    <a:pt x="181482" y="100330"/>
                  </a:lnTo>
                  <a:lnTo>
                    <a:pt x="185179" y="53252"/>
                  </a:lnTo>
                  <a:lnTo>
                    <a:pt x="205535" y="17843"/>
                  </a:lnTo>
                  <a:lnTo>
                    <a:pt x="249170" y="716"/>
                  </a:lnTo>
                  <a:lnTo>
                    <a:pt x="262762" y="0"/>
                  </a:lnTo>
                  <a:close/>
                </a:path>
                <a:path w="705484" h="291465">
                  <a:moveTo>
                    <a:pt x="75818" y="0"/>
                  </a:moveTo>
                  <a:lnTo>
                    <a:pt x="126986" y="11626"/>
                  </a:lnTo>
                  <a:lnTo>
                    <a:pt x="155051" y="44164"/>
                  </a:lnTo>
                  <a:lnTo>
                    <a:pt x="160400" y="73151"/>
                  </a:lnTo>
                  <a:lnTo>
                    <a:pt x="159640" y="85342"/>
                  </a:lnTo>
                  <a:lnTo>
                    <a:pt x="148335" y="124078"/>
                  </a:lnTo>
                  <a:lnTo>
                    <a:pt x="124555" y="166068"/>
                  </a:lnTo>
                  <a:lnTo>
                    <a:pt x="103866" y="198391"/>
                  </a:lnTo>
                  <a:lnTo>
                    <a:pt x="77342" y="238251"/>
                  </a:lnTo>
                  <a:lnTo>
                    <a:pt x="154177" y="238251"/>
                  </a:lnTo>
                  <a:lnTo>
                    <a:pt x="154177" y="286003"/>
                  </a:lnTo>
                  <a:lnTo>
                    <a:pt x="0" y="286003"/>
                  </a:lnTo>
                  <a:lnTo>
                    <a:pt x="0" y="245999"/>
                  </a:lnTo>
                  <a:lnTo>
                    <a:pt x="30811" y="195327"/>
                  </a:lnTo>
                  <a:lnTo>
                    <a:pt x="54657" y="155336"/>
                  </a:lnTo>
                  <a:lnTo>
                    <a:pt x="81406" y="107441"/>
                  </a:lnTo>
                  <a:lnTo>
                    <a:pt x="94360" y="65912"/>
                  </a:lnTo>
                  <a:lnTo>
                    <a:pt x="94360" y="58165"/>
                  </a:lnTo>
                  <a:lnTo>
                    <a:pt x="93090" y="52577"/>
                  </a:lnTo>
                  <a:lnTo>
                    <a:pt x="90424" y="48768"/>
                  </a:lnTo>
                  <a:lnTo>
                    <a:pt x="87883" y="44958"/>
                  </a:lnTo>
                  <a:lnTo>
                    <a:pt x="83947" y="43180"/>
                  </a:lnTo>
                  <a:lnTo>
                    <a:pt x="78612" y="43180"/>
                  </a:lnTo>
                  <a:lnTo>
                    <a:pt x="73278" y="43180"/>
                  </a:lnTo>
                  <a:lnTo>
                    <a:pt x="69341" y="45212"/>
                  </a:lnTo>
                  <a:lnTo>
                    <a:pt x="66675" y="49402"/>
                  </a:lnTo>
                  <a:lnTo>
                    <a:pt x="64134" y="53594"/>
                  </a:lnTo>
                  <a:lnTo>
                    <a:pt x="62737" y="61849"/>
                  </a:lnTo>
                  <a:lnTo>
                    <a:pt x="62737" y="74168"/>
                  </a:lnTo>
                  <a:lnTo>
                    <a:pt x="62737" y="100837"/>
                  </a:lnTo>
                  <a:lnTo>
                    <a:pt x="0" y="100837"/>
                  </a:lnTo>
                  <a:lnTo>
                    <a:pt x="0" y="90677"/>
                  </a:lnTo>
                  <a:lnTo>
                    <a:pt x="4081" y="46654"/>
                  </a:lnTo>
                  <a:lnTo>
                    <a:pt x="31960" y="10542"/>
                  </a:lnTo>
                  <a:lnTo>
                    <a:pt x="65531" y="426"/>
                  </a:lnTo>
                  <a:lnTo>
                    <a:pt x="75818" y="0"/>
                  </a:lnTo>
                  <a:close/>
                </a:path>
              </a:pathLst>
            </a:custGeom>
            <a:ln w="9144">
              <a:solidFill>
                <a:srgbClr val="4F1F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408812" y="3298316"/>
            <a:ext cx="3529329" cy="1023619"/>
            <a:chOff x="408812" y="3298316"/>
            <a:chExt cx="3529329" cy="1023619"/>
          </a:xfrm>
        </p:grpSpPr>
        <p:sp>
          <p:nvSpPr>
            <p:cNvPr id="64" name="object 64"/>
            <p:cNvSpPr/>
            <p:nvPr/>
          </p:nvSpPr>
          <p:spPr>
            <a:xfrm>
              <a:off x="418337" y="3307841"/>
              <a:ext cx="3153410" cy="890269"/>
            </a:xfrm>
            <a:custGeom>
              <a:avLst/>
              <a:gdLst/>
              <a:ahLst/>
              <a:cxnLst/>
              <a:rect l="l" t="t" r="r" b="b"/>
              <a:pathLst>
                <a:path w="3153410" h="890270">
                  <a:moveTo>
                    <a:pt x="3004820" y="0"/>
                  </a:moveTo>
                  <a:lnTo>
                    <a:pt x="148336" y="0"/>
                  </a:lnTo>
                  <a:lnTo>
                    <a:pt x="101448" y="7563"/>
                  </a:lnTo>
                  <a:lnTo>
                    <a:pt x="60728" y="28622"/>
                  </a:lnTo>
                  <a:lnTo>
                    <a:pt x="28619" y="60734"/>
                  </a:lnTo>
                  <a:lnTo>
                    <a:pt x="7561" y="101453"/>
                  </a:lnTo>
                  <a:lnTo>
                    <a:pt x="0" y="148336"/>
                  </a:lnTo>
                  <a:lnTo>
                    <a:pt x="0" y="741680"/>
                  </a:lnTo>
                  <a:lnTo>
                    <a:pt x="7561" y="788562"/>
                  </a:lnTo>
                  <a:lnTo>
                    <a:pt x="28619" y="829281"/>
                  </a:lnTo>
                  <a:lnTo>
                    <a:pt x="60728" y="861393"/>
                  </a:lnTo>
                  <a:lnTo>
                    <a:pt x="101448" y="882452"/>
                  </a:lnTo>
                  <a:lnTo>
                    <a:pt x="148336" y="890016"/>
                  </a:lnTo>
                  <a:lnTo>
                    <a:pt x="3004820" y="890016"/>
                  </a:lnTo>
                  <a:lnTo>
                    <a:pt x="3051702" y="882452"/>
                  </a:lnTo>
                  <a:lnTo>
                    <a:pt x="3092421" y="861393"/>
                  </a:lnTo>
                  <a:lnTo>
                    <a:pt x="3124533" y="829281"/>
                  </a:lnTo>
                  <a:lnTo>
                    <a:pt x="3145592" y="788562"/>
                  </a:lnTo>
                  <a:lnTo>
                    <a:pt x="3153156" y="741680"/>
                  </a:lnTo>
                  <a:lnTo>
                    <a:pt x="3153156" y="148336"/>
                  </a:lnTo>
                  <a:lnTo>
                    <a:pt x="3145592" y="101453"/>
                  </a:lnTo>
                  <a:lnTo>
                    <a:pt x="3124533" y="60734"/>
                  </a:lnTo>
                  <a:lnTo>
                    <a:pt x="3092421" y="28622"/>
                  </a:lnTo>
                  <a:lnTo>
                    <a:pt x="3051702" y="7563"/>
                  </a:lnTo>
                  <a:lnTo>
                    <a:pt x="3004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18337" y="3307841"/>
              <a:ext cx="3153410" cy="890269"/>
            </a:xfrm>
            <a:custGeom>
              <a:avLst/>
              <a:gdLst/>
              <a:ahLst/>
              <a:cxnLst/>
              <a:rect l="l" t="t" r="r" b="b"/>
              <a:pathLst>
                <a:path w="3153410" h="890270">
                  <a:moveTo>
                    <a:pt x="0" y="148336"/>
                  </a:moveTo>
                  <a:lnTo>
                    <a:pt x="7561" y="101453"/>
                  </a:lnTo>
                  <a:lnTo>
                    <a:pt x="28619" y="60734"/>
                  </a:lnTo>
                  <a:lnTo>
                    <a:pt x="60728" y="28622"/>
                  </a:lnTo>
                  <a:lnTo>
                    <a:pt x="101448" y="7563"/>
                  </a:lnTo>
                  <a:lnTo>
                    <a:pt x="148336" y="0"/>
                  </a:lnTo>
                  <a:lnTo>
                    <a:pt x="3004820" y="0"/>
                  </a:lnTo>
                  <a:lnTo>
                    <a:pt x="3051702" y="7563"/>
                  </a:lnTo>
                  <a:lnTo>
                    <a:pt x="3092421" y="28622"/>
                  </a:lnTo>
                  <a:lnTo>
                    <a:pt x="3124533" y="60734"/>
                  </a:lnTo>
                  <a:lnTo>
                    <a:pt x="3145592" y="101453"/>
                  </a:lnTo>
                  <a:lnTo>
                    <a:pt x="3153156" y="148336"/>
                  </a:lnTo>
                  <a:lnTo>
                    <a:pt x="3153156" y="741680"/>
                  </a:lnTo>
                  <a:lnTo>
                    <a:pt x="3145592" y="788562"/>
                  </a:lnTo>
                  <a:lnTo>
                    <a:pt x="3124533" y="829281"/>
                  </a:lnTo>
                  <a:lnTo>
                    <a:pt x="3092421" y="861393"/>
                  </a:lnTo>
                  <a:lnTo>
                    <a:pt x="3051702" y="882452"/>
                  </a:lnTo>
                  <a:lnTo>
                    <a:pt x="3004820" y="890016"/>
                  </a:lnTo>
                  <a:lnTo>
                    <a:pt x="148336" y="890016"/>
                  </a:lnTo>
                  <a:lnTo>
                    <a:pt x="101448" y="882452"/>
                  </a:lnTo>
                  <a:lnTo>
                    <a:pt x="60728" y="861393"/>
                  </a:lnTo>
                  <a:lnTo>
                    <a:pt x="28619" y="829281"/>
                  </a:lnTo>
                  <a:lnTo>
                    <a:pt x="7561" y="788562"/>
                  </a:lnTo>
                  <a:lnTo>
                    <a:pt x="0" y="741680"/>
                  </a:lnTo>
                  <a:lnTo>
                    <a:pt x="0" y="148336"/>
                  </a:lnTo>
                  <a:close/>
                </a:path>
              </a:pathLst>
            </a:custGeom>
            <a:ln w="19050">
              <a:solidFill>
                <a:srgbClr val="45A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11958" y="3981449"/>
              <a:ext cx="1216660" cy="330835"/>
            </a:xfrm>
            <a:custGeom>
              <a:avLst/>
              <a:gdLst/>
              <a:ahLst/>
              <a:cxnLst/>
              <a:rect l="l" t="t" r="r" b="b"/>
              <a:pathLst>
                <a:path w="1216660" h="330835">
                  <a:moveTo>
                    <a:pt x="1161033" y="0"/>
                  </a:moveTo>
                  <a:lnTo>
                    <a:pt x="55118" y="0"/>
                  </a:lnTo>
                  <a:lnTo>
                    <a:pt x="33647" y="4325"/>
                  </a:lnTo>
                  <a:lnTo>
                    <a:pt x="16128" y="16128"/>
                  </a:lnTo>
                  <a:lnTo>
                    <a:pt x="4325" y="33647"/>
                  </a:lnTo>
                  <a:lnTo>
                    <a:pt x="0" y="55118"/>
                  </a:lnTo>
                  <a:lnTo>
                    <a:pt x="0" y="275589"/>
                  </a:lnTo>
                  <a:lnTo>
                    <a:pt x="4325" y="297060"/>
                  </a:lnTo>
                  <a:lnTo>
                    <a:pt x="16128" y="314579"/>
                  </a:lnTo>
                  <a:lnTo>
                    <a:pt x="33647" y="326382"/>
                  </a:lnTo>
                  <a:lnTo>
                    <a:pt x="55118" y="330707"/>
                  </a:lnTo>
                  <a:lnTo>
                    <a:pt x="1161033" y="330707"/>
                  </a:lnTo>
                  <a:lnTo>
                    <a:pt x="1182504" y="326382"/>
                  </a:lnTo>
                  <a:lnTo>
                    <a:pt x="1200023" y="314579"/>
                  </a:lnTo>
                  <a:lnTo>
                    <a:pt x="1211826" y="297060"/>
                  </a:lnTo>
                  <a:lnTo>
                    <a:pt x="1216152" y="275589"/>
                  </a:lnTo>
                  <a:lnTo>
                    <a:pt x="1216152" y="55118"/>
                  </a:lnTo>
                  <a:lnTo>
                    <a:pt x="1211826" y="33647"/>
                  </a:lnTo>
                  <a:lnTo>
                    <a:pt x="1200022" y="16128"/>
                  </a:lnTo>
                  <a:lnTo>
                    <a:pt x="1182504" y="4325"/>
                  </a:lnTo>
                  <a:lnTo>
                    <a:pt x="1161033" y="0"/>
                  </a:lnTo>
                  <a:close/>
                </a:path>
              </a:pathLst>
            </a:custGeom>
            <a:solidFill>
              <a:srgbClr val="9B5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11958" y="3981449"/>
              <a:ext cx="1216660" cy="330835"/>
            </a:xfrm>
            <a:custGeom>
              <a:avLst/>
              <a:gdLst/>
              <a:ahLst/>
              <a:cxnLst/>
              <a:rect l="l" t="t" r="r" b="b"/>
              <a:pathLst>
                <a:path w="1216660" h="330835">
                  <a:moveTo>
                    <a:pt x="0" y="55118"/>
                  </a:moveTo>
                  <a:lnTo>
                    <a:pt x="4325" y="33647"/>
                  </a:lnTo>
                  <a:lnTo>
                    <a:pt x="16128" y="16128"/>
                  </a:lnTo>
                  <a:lnTo>
                    <a:pt x="33647" y="4325"/>
                  </a:lnTo>
                  <a:lnTo>
                    <a:pt x="55118" y="0"/>
                  </a:lnTo>
                  <a:lnTo>
                    <a:pt x="1161033" y="0"/>
                  </a:lnTo>
                  <a:lnTo>
                    <a:pt x="1182504" y="4325"/>
                  </a:lnTo>
                  <a:lnTo>
                    <a:pt x="1200022" y="16128"/>
                  </a:lnTo>
                  <a:lnTo>
                    <a:pt x="1211826" y="33647"/>
                  </a:lnTo>
                  <a:lnTo>
                    <a:pt x="1216152" y="55118"/>
                  </a:lnTo>
                  <a:lnTo>
                    <a:pt x="1216152" y="275589"/>
                  </a:lnTo>
                  <a:lnTo>
                    <a:pt x="1211826" y="297060"/>
                  </a:lnTo>
                  <a:lnTo>
                    <a:pt x="1200023" y="314579"/>
                  </a:lnTo>
                  <a:lnTo>
                    <a:pt x="1182504" y="326382"/>
                  </a:lnTo>
                  <a:lnTo>
                    <a:pt x="1161033" y="330707"/>
                  </a:lnTo>
                  <a:lnTo>
                    <a:pt x="55118" y="330707"/>
                  </a:lnTo>
                  <a:lnTo>
                    <a:pt x="33647" y="326382"/>
                  </a:lnTo>
                  <a:lnTo>
                    <a:pt x="16128" y="314579"/>
                  </a:lnTo>
                  <a:lnTo>
                    <a:pt x="4325" y="297060"/>
                  </a:lnTo>
                  <a:lnTo>
                    <a:pt x="0" y="275589"/>
                  </a:lnTo>
                  <a:lnTo>
                    <a:pt x="0" y="55118"/>
                  </a:lnTo>
                  <a:close/>
                </a:path>
              </a:pathLst>
            </a:custGeom>
            <a:ln w="19050">
              <a:solidFill>
                <a:srgbClr val="703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6863" y="3359149"/>
              <a:ext cx="2512187" cy="1828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5591" y="3542029"/>
              <a:ext cx="2875280" cy="1828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4527" y="3724605"/>
              <a:ext cx="3135376" cy="18318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87195" y="3908170"/>
              <a:ext cx="1555115" cy="18288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60496" y="4041393"/>
              <a:ext cx="829945" cy="198119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4264533" y="3298316"/>
            <a:ext cx="3529329" cy="1023619"/>
            <a:chOff x="4264533" y="3298316"/>
            <a:chExt cx="3529329" cy="1023619"/>
          </a:xfrm>
        </p:grpSpPr>
        <p:sp>
          <p:nvSpPr>
            <p:cNvPr id="74" name="object 74"/>
            <p:cNvSpPr/>
            <p:nvPr/>
          </p:nvSpPr>
          <p:spPr>
            <a:xfrm>
              <a:off x="4274058" y="3307841"/>
              <a:ext cx="3153410" cy="890269"/>
            </a:xfrm>
            <a:custGeom>
              <a:avLst/>
              <a:gdLst/>
              <a:ahLst/>
              <a:cxnLst/>
              <a:rect l="l" t="t" r="r" b="b"/>
              <a:pathLst>
                <a:path w="3153409" h="890270">
                  <a:moveTo>
                    <a:pt x="3004819" y="0"/>
                  </a:moveTo>
                  <a:lnTo>
                    <a:pt x="148336" y="0"/>
                  </a:lnTo>
                  <a:lnTo>
                    <a:pt x="101453" y="7563"/>
                  </a:lnTo>
                  <a:lnTo>
                    <a:pt x="60734" y="28622"/>
                  </a:lnTo>
                  <a:lnTo>
                    <a:pt x="28622" y="60734"/>
                  </a:lnTo>
                  <a:lnTo>
                    <a:pt x="7563" y="101453"/>
                  </a:lnTo>
                  <a:lnTo>
                    <a:pt x="0" y="148336"/>
                  </a:lnTo>
                  <a:lnTo>
                    <a:pt x="0" y="741680"/>
                  </a:lnTo>
                  <a:lnTo>
                    <a:pt x="7563" y="788562"/>
                  </a:lnTo>
                  <a:lnTo>
                    <a:pt x="28622" y="829281"/>
                  </a:lnTo>
                  <a:lnTo>
                    <a:pt x="60734" y="861393"/>
                  </a:lnTo>
                  <a:lnTo>
                    <a:pt x="101453" y="882452"/>
                  </a:lnTo>
                  <a:lnTo>
                    <a:pt x="148336" y="890016"/>
                  </a:lnTo>
                  <a:lnTo>
                    <a:pt x="3004819" y="890016"/>
                  </a:lnTo>
                  <a:lnTo>
                    <a:pt x="3051702" y="882452"/>
                  </a:lnTo>
                  <a:lnTo>
                    <a:pt x="3092421" y="861393"/>
                  </a:lnTo>
                  <a:lnTo>
                    <a:pt x="3124533" y="829281"/>
                  </a:lnTo>
                  <a:lnTo>
                    <a:pt x="3145592" y="788562"/>
                  </a:lnTo>
                  <a:lnTo>
                    <a:pt x="3153156" y="741680"/>
                  </a:lnTo>
                  <a:lnTo>
                    <a:pt x="3153156" y="148336"/>
                  </a:lnTo>
                  <a:lnTo>
                    <a:pt x="3145592" y="101453"/>
                  </a:lnTo>
                  <a:lnTo>
                    <a:pt x="3124533" y="60734"/>
                  </a:lnTo>
                  <a:lnTo>
                    <a:pt x="3092421" y="28622"/>
                  </a:lnTo>
                  <a:lnTo>
                    <a:pt x="3051702" y="7563"/>
                  </a:lnTo>
                  <a:lnTo>
                    <a:pt x="3004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74058" y="3307841"/>
              <a:ext cx="3153410" cy="890269"/>
            </a:xfrm>
            <a:custGeom>
              <a:avLst/>
              <a:gdLst/>
              <a:ahLst/>
              <a:cxnLst/>
              <a:rect l="l" t="t" r="r" b="b"/>
              <a:pathLst>
                <a:path w="3153409" h="890270">
                  <a:moveTo>
                    <a:pt x="0" y="148336"/>
                  </a:moveTo>
                  <a:lnTo>
                    <a:pt x="7563" y="101453"/>
                  </a:lnTo>
                  <a:lnTo>
                    <a:pt x="28622" y="60734"/>
                  </a:lnTo>
                  <a:lnTo>
                    <a:pt x="60734" y="28622"/>
                  </a:lnTo>
                  <a:lnTo>
                    <a:pt x="101453" y="7563"/>
                  </a:lnTo>
                  <a:lnTo>
                    <a:pt x="148336" y="0"/>
                  </a:lnTo>
                  <a:lnTo>
                    <a:pt x="3004819" y="0"/>
                  </a:lnTo>
                  <a:lnTo>
                    <a:pt x="3051702" y="7563"/>
                  </a:lnTo>
                  <a:lnTo>
                    <a:pt x="3092421" y="28622"/>
                  </a:lnTo>
                  <a:lnTo>
                    <a:pt x="3124533" y="60734"/>
                  </a:lnTo>
                  <a:lnTo>
                    <a:pt x="3145592" y="101453"/>
                  </a:lnTo>
                  <a:lnTo>
                    <a:pt x="3153156" y="148336"/>
                  </a:lnTo>
                  <a:lnTo>
                    <a:pt x="3153156" y="741680"/>
                  </a:lnTo>
                  <a:lnTo>
                    <a:pt x="3145592" y="788562"/>
                  </a:lnTo>
                  <a:lnTo>
                    <a:pt x="3124533" y="829281"/>
                  </a:lnTo>
                  <a:lnTo>
                    <a:pt x="3092421" y="861393"/>
                  </a:lnTo>
                  <a:lnTo>
                    <a:pt x="3051702" y="882452"/>
                  </a:lnTo>
                  <a:lnTo>
                    <a:pt x="3004819" y="890016"/>
                  </a:lnTo>
                  <a:lnTo>
                    <a:pt x="148336" y="890016"/>
                  </a:lnTo>
                  <a:lnTo>
                    <a:pt x="101453" y="882452"/>
                  </a:lnTo>
                  <a:lnTo>
                    <a:pt x="60734" y="861393"/>
                  </a:lnTo>
                  <a:lnTo>
                    <a:pt x="28622" y="829281"/>
                  </a:lnTo>
                  <a:lnTo>
                    <a:pt x="7563" y="788562"/>
                  </a:lnTo>
                  <a:lnTo>
                    <a:pt x="0" y="741680"/>
                  </a:lnTo>
                  <a:lnTo>
                    <a:pt x="0" y="148336"/>
                  </a:lnTo>
                  <a:close/>
                </a:path>
              </a:pathLst>
            </a:custGeom>
            <a:ln w="19050">
              <a:solidFill>
                <a:srgbClr val="762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67678" y="3981449"/>
              <a:ext cx="1216660" cy="330835"/>
            </a:xfrm>
            <a:custGeom>
              <a:avLst/>
              <a:gdLst/>
              <a:ahLst/>
              <a:cxnLst/>
              <a:rect l="l" t="t" r="r" b="b"/>
              <a:pathLst>
                <a:path w="1216659" h="330835">
                  <a:moveTo>
                    <a:pt x="1161033" y="0"/>
                  </a:moveTo>
                  <a:lnTo>
                    <a:pt x="55118" y="0"/>
                  </a:lnTo>
                  <a:lnTo>
                    <a:pt x="33647" y="4325"/>
                  </a:lnTo>
                  <a:lnTo>
                    <a:pt x="16129" y="16128"/>
                  </a:lnTo>
                  <a:lnTo>
                    <a:pt x="4325" y="33647"/>
                  </a:lnTo>
                  <a:lnTo>
                    <a:pt x="0" y="55118"/>
                  </a:lnTo>
                  <a:lnTo>
                    <a:pt x="0" y="275589"/>
                  </a:lnTo>
                  <a:lnTo>
                    <a:pt x="4325" y="297060"/>
                  </a:lnTo>
                  <a:lnTo>
                    <a:pt x="16129" y="314579"/>
                  </a:lnTo>
                  <a:lnTo>
                    <a:pt x="33647" y="326382"/>
                  </a:lnTo>
                  <a:lnTo>
                    <a:pt x="55118" y="330707"/>
                  </a:lnTo>
                  <a:lnTo>
                    <a:pt x="1161033" y="330707"/>
                  </a:lnTo>
                  <a:lnTo>
                    <a:pt x="1182504" y="326382"/>
                  </a:lnTo>
                  <a:lnTo>
                    <a:pt x="1200023" y="314579"/>
                  </a:lnTo>
                  <a:lnTo>
                    <a:pt x="1211826" y="297060"/>
                  </a:lnTo>
                  <a:lnTo>
                    <a:pt x="1216152" y="275589"/>
                  </a:lnTo>
                  <a:lnTo>
                    <a:pt x="1216152" y="55118"/>
                  </a:lnTo>
                  <a:lnTo>
                    <a:pt x="1211826" y="33647"/>
                  </a:lnTo>
                  <a:lnTo>
                    <a:pt x="1200023" y="16128"/>
                  </a:lnTo>
                  <a:lnTo>
                    <a:pt x="1182504" y="4325"/>
                  </a:lnTo>
                  <a:lnTo>
                    <a:pt x="1161033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67678" y="3981449"/>
              <a:ext cx="1216660" cy="330835"/>
            </a:xfrm>
            <a:custGeom>
              <a:avLst/>
              <a:gdLst/>
              <a:ahLst/>
              <a:cxnLst/>
              <a:rect l="l" t="t" r="r" b="b"/>
              <a:pathLst>
                <a:path w="1216659" h="330835">
                  <a:moveTo>
                    <a:pt x="0" y="55118"/>
                  </a:moveTo>
                  <a:lnTo>
                    <a:pt x="4325" y="33647"/>
                  </a:lnTo>
                  <a:lnTo>
                    <a:pt x="16129" y="16128"/>
                  </a:lnTo>
                  <a:lnTo>
                    <a:pt x="33647" y="4325"/>
                  </a:lnTo>
                  <a:lnTo>
                    <a:pt x="55118" y="0"/>
                  </a:lnTo>
                  <a:lnTo>
                    <a:pt x="1161033" y="0"/>
                  </a:lnTo>
                  <a:lnTo>
                    <a:pt x="1182504" y="4325"/>
                  </a:lnTo>
                  <a:lnTo>
                    <a:pt x="1200023" y="16128"/>
                  </a:lnTo>
                  <a:lnTo>
                    <a:pt x="1211826" y="33647"/>
                  </a:lnTo>
                  <a:lnTo>
                    <a:pt x="1216152" y="55118"/>
                  </a:lnTo>
                  <a:lnTo>
                    <a:pt x="1216152" y="275589"/>
                  </a:lnTo>
                  <a:lnTo>
                    <a:pt x="1211826" y="297060"/>
                  </a:lnTo>
                  <a:lnTo>
                    <a:pt x="1200023" y="314579"/>
                  </a:lnTo>
                  <a:lnTo>
                    <a:pt x="1182504" y="326382"/>
                  </a:lnTo>
                  <a:lnTo>
                    <a:pt x="1161033" y="330707"/>
                  </a:lnTo>
                  <a:lnTo>
                    <a:pt x="55118" y="330707"/>
                  </a:lnTo>
                  <a:lnTo>
                    <a:pt x="33647" y="326382"/>
                  </a:lnTo>
                  <a:lnTo>
                    <a:pt x="16129" y="314579"/>
                  </a:lnTo>
                  <a:lnTo>
                    <a:pt x="4325" y="297060"/>
                  </a:lnTo>
                  <a:lnTo>
                    <a:pt x="0" y="275589"/>
                  </a:lnTo>
                  <a:lnTo>
                    <a:pt x="0" y="55118"/>
                  </a:lnTo>
                  <a:close/>
                </a:path>
              </a:pathLst>
            </a:custGeom>
            <a:ln w="19050">
              <a:solidFill>
                <a:srgbClr val="4843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00651" y="3373246"/>
              <a:ext cx="2512187" cy="18287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29379" y="3556380"/>
              <a:ext cx="2875279" cy="1828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98315" y="3739260"/>
              <a:ext cx="3135375" cy="18288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70983" y="3922140"/>
              <a:ext cx="1555114" cy="18288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90944" y="4043171"/>
              <a:ext cx="834135" cy="198119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7990713" y="3298316"/>
            <a:ext cx="3529329" cy="1047750"/>
            <a:chOff x="7990713" y="3298316"/>
            <a:chExt cx="3529329" cy="1047750"/>
          </a:xfrm>
        </p:grpSpPr>
        <p:sp>
          <p:nvSpPr>
            <p:cNvPr id="84" name="object 84"/>
            <p:cNvSpPr/>
            <p:nvPr/>
          </p:nvSpPr>
          <p:spPr>
            <a:xfrm>
              <a:off x="8000238" y="3307841"/>
              <a:ext cx="3152140" cy="908685"/>
            </a:xfrm>
            <a:custGeom>
              <a:avLst/>
              <a:gdLst/>
              <a:ahLst/>
              <a:cxnLst/>
              <a:rect l="l" t="t" r="r" b="b"/>
              <a:pathLst>
                <a:path w="3152140" h="908685">
                  <a:moveTo>
                    <a:pt x="3000247" y="0"/>
                  </a:moveTo>
                  <a:lnTo>
                    <a:pt x="151383" y="0"/>
                  </a:lnTo>
                  <a:lnTo>
                    <a:pt x="103550" y="7721"/>
                  </a:lnTo>
                  <a:lnTo>
                    <a:pt x="61996" y="29220"/>
                  </a:lnTo>
                  <a:lnTo>
                    <a:pt x="29220" y="61996"/>
                  </a:lnTo>
                  <a:lnTo>
                    <a:pt x="7721" y="103550"/>
                  </a:lnTo>
                  <a:lnTo>
                    <a:pt x="0" y="151384"/>
                  </a:lnTo>
                  <a:lnTo>
                    <a:pt x="0" y="756920"/>
                  </a:lnTo>
                  <a:lnTo>
                    <a:pt x="7721" y="804753"/>
                  </a:lnTo>
                  <a:lnTo>
                    <a:pt x="29220" y="846307"/>
                  </a:lnTo>
                  <a:lnTo>
                    <a:pt x="61996" y="879083"/>
                  </a:lnTo>
                  <a:lnTo>
                    <a:pt x="103550" y="900582"/>
                  </a:lnTo>
                  <a:lnTo>
                    <a:pt x="151383" y="908304"/>
                  </a:lnTo>
                  <a:lnTo>
                    <a:pt x="3000247" y="908304"/>
                  </a:lnTo>
                  <a:lnTo>
                    <a:pt x="3048081" y="900582"/>
                  </a:lnTo>
                  <a:lnTo>
                    <a:pt x="3089635" y="879083"/>
                  </a:lnTo>
                  <a:lnTo>
                    <a:pt x="3122411" y="846307"/>
                  </a:lnTo>
                  <a:lnTo>
                    <a:pt x="3143910" y="804753"/>
                  </a:lnTo>
                  <a:lnTo>
                    <a:pt x="3151631" y="756920"/>
                  </a:lnTo>
                  <a:lnTo>
                    <a:pt x="3151631" y="151384"/>
                  </a:lnTo>
                  <a:lnTo>
                    <a:pt x="3143910" y="103550"/>
                  </a:lnTo>
                  <a:lnTo>
                    <a:pt x="3122411" y="61996"/>
                  </a:lnTo>
                  <a:lnTo>
                    <a:pt x="3089635" y="29220"/>
                  </a:lnTo>
                  <a:lnTo>
                    <a:pt x="3048081" y="7721"/>
                  </a:lnTo>
                  <a:lnTo>
                    <a:pt x="300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000238" y="3307841"/>
              <a:ext cx="3152140" cy="908685"/>
            </a:xfrm>
            <a:custGeom>
              <a:avLst/>
              <a:gdLst/>
              <a:ahLst/>
              <a:cxnLst/>
              <a:rect l="l" t="t" r="r" b="b"/>
              <a:pathLst>
                <a:path w="3152140" h="908685">
                  <a:moveTo>
                    <a:pt x="0" y="151384"/>
                  </a:moveTo>
                  <a:lnTo>
                    <a:pt x="7721" y="103550"/>
                  </a:lnTo>
                  <a:lnTo>
                    <a:pt x="29220" y="61996"/>
                  </a:lnTo>
                  <a:lnTo>
                    <a:pt x="61996" y="29220"/>
                  </a:lnTo>
                  <a:lnTo>
                    <a:pt x="103550" y="7721"/>
                  </a:lnTo>
                  <a:lnTo>
                    <a:pt x="151383" y="0"/>
                  </a:lnTo>
                  <a:lnTo>
                    <a:pt x="3000247" y="0"/>
                  </a:lnTo>
                  <a:lnTo>
                    <a:pt x="3048081" y="7721"/>
                  </a:lnTo>
                  <a:lnTo>
                    <a:pt x="3089635" y="29220"/>
                  </a:lnTo>
                  <a:lnTo>
                    <a:pt x="3122411" y="61996"/>
                  </a:lnTo>
                  <a:lnTo>
                    <a:pt x="3143910" y="103550"/>
                  </a:lnTo>
                  <a:lnTo>
                    <a:pt x="3151631" y="151384"/>
                  </a:lnTo>
                  <a:lnTo>
                    <a:pt x="3151631" y="756920"/>
                  </a:lnTo>
                  <a:lnTo>
                    <a:pt x="3143910" y="804753"/>
                  </a:lnTo>
                  <a:lnTo>
                    <a:pt x="3122411" y="846307"/>
                  </a:lnTo>
                  <a:lnTo>
                    <a:pt x="3089635" y="879083"/>
                  </a:lnTo>
                  <a:lnTo>
                    <a:pt x="3048081" y="900582"/>
                  </a:lnTo>
                  <a:lnTo>
                    <a:pt x="3000247" y="908304"/>
                  </a:lnTo>
                  <a:lnTo>
                    <a:pt x="151383" y="908304"/>
                  </a:lnTo>
                  <a:lnTo>
                    <a:pt x="103550" y="900582"/>
                  </a:lnTo>
                  <a:lnTo>
                    <a:pt x="61996" y="879083"/>
                  </a:lnTo>
                  <a:lnTo>
                    <a:pt x="29220" y="846307"/>
                  </a:lnTo>
                  <a:lnTo>
                    <a:pt x="7721" y="804753"/>
                  </a:lnTo>
                  <a:lnTo>
                    <a:pt x="0" y="756920"/>
                  </a:lnTo>
                  <a:lnTo>
                    <a:pt x="0" y="151384"/>
                  </a:lnTo>
                  <a:close/>
                </a:path>
              </a:pathLst>
            </a:custGeom>
            <a:ln w="19050">
              <a:solidFill>
                <a:srgbClr val="295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292333" y="3982973"/>
              <a:ext cx="1217930" cy="353695"/>
            </a:xfrm>
            <a:custGeom>
              <a:avLst/>
              <a:gdLst/>
              <a:ahLst/>
              <a:cxnLst/>
              <a:rect l="l" t="t" r="r" b="b"/>
              <a:pathLst>
                <a:path w="1217929" h="353695">
                  <a:moveTo>
                    <a:pt x="1158748" y="0"/>
                  </a:moveTo>
                  <a:lnTo>
                    <a:pt x="58927" y="0"/>
                  </a:lnTo>
                  <a:lnTo>
                    <a:pt x="36004" y="4635"/>
                  </a:lnTo>
                  <a:lnTo>
                    <a:pt x="17272" y="17271"/>
                  </a:lnTo>
                  <a:lnTo>
                    <a:pt x="4635" y="36004"/>
                  </a:lnTo>
                  <a:lnTo>
                    <a:pt x="0" y="58927"/>
                  </a:lnTo>
                  <a:lnTo>
                    <a:pt x="0" y="294639"/>
                  </a:lnTo>
                  <a:lnTo>
                    <a:pt x="4635" y="317563"/>
                  </a:lnTo>
                  <a:lnTo>
                    <a:pt x="17272" y="336295"/>
                  </a:lnTo>
                  <a:lnTo>
                    <a:pt x="36004" y="348932"/>
                  </a:lnTo>
                  <a:lnTo>
                    <a:pt x="58927" y="353568"/>
                  </a:lnTo>
                  <a:lnTo>
                    <a:pt x="1158748" y="353568"/>
                  </a:lnTo>
                  <a:lnTo>
                    <a:pt x="1181671" y="348932"/>
                  </a:lnTo>
                  <a:lnTo>
                    <a:pt x="1200403" y="336295"/>
                  </a:lnTo>
                  <a:lnTo>
                    <a:pt x="1213040" y="317563"/>
                  </a:lnTo>
                  <a:lnTo>
                    <a:pt x="1217676" y="294639"/>
                  </a:lnTo>
                  <a:lnTo>
                    <a:pt x="1217676" y="58927"/>
                  </a:lnTo>
                  <a:lnTo>
                    <a:pt x="1213040" y="36004"/>
                  </a:lnTo>
                  <a:lnTo>
                    <a:pt x="1200404" y="17272"/>
                  </a:lnTo>
                  <a:lnTo>
                    <a:pt x="1181671" y="4635"/>
                  </a:lnTo>
                  <a:lnTo>
                    <a:pt x="1158748" y="0"/>
                  </a:lnTo>
                  <a:close/>
                </a:path>
              </a:pathLst>
            </a:custGeom>
            <a:solidFill>
              <a:srgbClr val="755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292333" y="3982973"/>
              <a:ext cx="1217930" cy="353695"/>
            </a:xfrm>
            <a:custGeom>
              <a:avLst/>
              <a:gdLst/>
              <a:ahLst/>
              <a:cxnLst/>
              <a:rect l="l" t="t" r="r" b="b"/>
              <a:pathLst>
                <a:path w="1217929" h="353695">
                  <a:moveTo>
                    <a:pt x="0" y="58927"/>
                  </a:moveTo>
                  <a:lnTo>
                    <a:pt x="4635" y="36004"/>
                  </a:lnTo>
                  <a:lnTo>
                    <a:pt x="17272" y="17271"/>
                  </a:lnTo>
                  <a:lnTo>
                    <a:pt x="36004" y="4635"/>
                  </a:lnTo>
                  <a:lnTo>
                    <a:pt x="58927" y="0"/>
                  </a:lnTo>
                  <a:lnTo>
                    <a:pt x="1158748" y="0"/>
                  </a:lnTo>
                  <a:lnTo>
                    <a:pt x="1181671" y="4635"/>
                  </a:lnTo>
                  <a:lnTo>
                    <a:pt x="1200404" y="17272"/>
                  </a:lnTo>
                  <a:lnTo>
                    <a:pt x="1213040" y="36004"/>
                  </a:lnTo>
                  <a:lnTo>
                    <a:pt x="1217676" y="58927"/>
                  </a:lnTo>
                  <a:lnTo>
                    <a:pt x="1217676" y="294639"/>
                  </a:lnTo>
                  <a:lnTo>
                    <a:pt x="1213040" y="317563"/>
                  </a:lnTo>
                  <a:lnTo>
                    <a:pt x="1200403" y="336295"/>
                  </a:lnTo>
                  <a:lnTo>
                    <a:pt x="1181671" y="348932"/>
                  </a:lnTo>
                  <a:lnTo>
                    <a:pt x="1158748" y="353568"/>
                  </a:lnTo>
                  <a:lnTo>
                    <a:pt x="58927" y="353568"/>
                  </a:lnTo>
                  <a:lnTo>
                    <a:pt x="36004" y="348932"/>
                  </a:lnTo>
                  <a:lnTo>
                    <a:pt x="17272" y="336295"/>
                  </a:lnTo>
                  <a:lnTo>
                    <a:pt x="4635" y="317563"/>
                  </a:lnTo>
                  <a:lnTo>
                    <a:pt x="0" y="294639"/>
                  </a:lnTo>
                  <a:lnTo>
                    <a:pt x="0" y="58927"/>
                  </a:lnTo>
                  <a:close/>
                </a:path>
              </a:pathLst>
            </a:custGeom>
            <a:ln w="19050">
              <a:solidFill>
                <a:srgbClr val="534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01812" y="3356101"/>
              <a:ext cx="2512186" cy="18287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30540" y="3538677"/>
              <a:ext cx="2875153" cy="18318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99476" y="3722242"/>
              <a:ext cx="3135376" cy="18288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72398" y="3905122"/>
              <a:ext cx="1554861" cy="18288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426573" y="4055617"/>
              <a:ext cx="574928" cy="19811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951210" y="4055617"/>
              <a:ext cx="504951" cy="198119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434720" y="4499228"/>
            <a:ext cx="3489325" cy="875665"/>
            <a:chOff x="434720" y="4499228"/>
            <a:chExt cx="3489325" cy="875665"/>
          </a:xfrm>
        </p:grpSpPr>
        <p:sp>
          <p:nvSpPr>
            <p:cNvPr id="95" name="object 95"/>
            <p:cNvSpPr/>
            <p:nvPr/>
          </p:nvSpPr>
          <p:spPr>
            <a:xfrm>
              <a:off x="444245" y="4508753"/>
              <a:ext cx="3153410" cy="664845"/>
            </a:xfrm>
            <a:custGeom>
              <a:avLst/>
              <a:gdLst/>
              <a:ahLst/>
              <a:cxnLst/>
              <a:rect l="l" t="t" r="r" b="b"/>
              <a:pathLst>
                <a:path w="3153410" h="664845">
                  <a:moveTo>
                    <a:pt x="3042412" y="0"/>
                  </a:moveTo>
                  <a:lnTo>
                    <a:pt x="110744" y="0"/>
                  </a:lnTo>
                  <a:lnTo>
                    <a:pt x="67637" y="8695"/>
                  </a:lnTo>
                  <a:lnTo>
                    <a:pt x="32435" y="32416"/>
                  </a:lnTo>
                  <a:lnTo>
                    <a:pt x="8702" y="67615"/>
                  </a:lnTo>
                  <a:lnTo>
                    <a:pt x="0" y="110744"/>
                  </a:lnTo>
                  <a:lnTo>
                    <a:pt x="0" y="553720"/>
                  </a:lnTo>
                  <a:lnTo>
                    <a:pt x="8702" y="596848"/>
                  </a:lnTo>
                  <a:lnTo>
                    <a:pt x="32435" y="632047"/>
                  </a:lnTo>
                  <a:lnTo>
                    <a:pt x="67637" y="655768"/>
                  </a:lnTo>
                  <a:lnTo>
                    <a:pt x="110744" y="664464"/>
                  </a:lnTo>
                  <a:lnTo>
                    <a:pt x="3042412" y="664464"/>
                  </a:lnTo>
                  <a:lnTo>
                    <a:pt x="3085540" y="655768"/>
                  </a:lnTo>
                  <a:lnTo>
                    <a:pt x="3120739" y="632047"/>
                  </a:lnTo>
                  <a:lnTo>
                    <a:pt x="3144460" y="596848"/>
                  </a:lnTo>
                  <a:lnTo>
                    <a:pt x="3153156" y="553720"/>
                  </a:lnTo>
                  <a:lnTo>
                    <a:pt x="3153156" y="110744"/>
                  </a:lnTo>
                  <a:lnTo>
                    <a:pt x="3144460" y="67615"/>
                  </a:lnTo>
                  <a:lnTo>
                    <a:pt x="3120739" y="32416"/>
                  </a:lnTo>
                  <a:lnTo>
                    <a:pt x="3085540" y="8695"/>
                  </a:lnTo>
                  <a:lnTo>
                    <a:pt x="304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4245" y="4508753"/>
              <a:ext cx="3153410" cy="664845"/>
            </a:xfrm>
            <a:custGeom>
              <a:avLst/>
              <a:gdLst/>
              <a:ahLst/>
              <a:cxnLst/>
              <a:rect l="l" t="t" r="r" b="b"/>
              <a:pathLst>
                <a:path w="3153410" h="664845">
                  <a:moveTo>
                    <a:pt x="0" y="110744"/>
                  </a:moveTo>
                  <a:lnTo>
                    <a:pt x="8702" y="67615"/>
                  </a:lnTo>
                  <a:lnTo>
                    <a:pt x="32435" y="32416"/>
                  </a:lnTo>
                  <a:lnTo>
                    <a:pt x="67637" y="8695"/>
                  </a:lnTo>
                  <a:lnTo>
                    <a:pt x="110744" y="0"/>
                  </a:lnTo>
                  <a:lnTo>
                    <a:pt x="3042412" y="0"/>
                  </a:lnTo>
                  <a:lnTo>
                    <a:pt x="3085540" y="8695"/>
                  </a:lnTo>
                  <a:lnTo>
                    <a:pt x="3120739" y="32416"/>
                  </a:lnTo>
                  <a:lnTo>
                    <a:pt x="3144460" y="67615"/>
                  </a:lnTo>
                  <a:lnTo>
                    <a:pt x="3153156" y="110744"/>
                  </a:lnTo>
                  <a:lnTo>
                    <a:pt x="3153156" y="553720"/>
                  </a:lnTo>
                  <a:lnTo>
                    <a:pt x="3144460" y="596848"/>
                  </a:lnTo>
                  <a:lnTo>
                    <a:pt x="3120739" y="632047"/>
                  </a:lnTo>
                  <a:lnTo>
                    <a:pt x="3085540" y="655768"/>
                  </a:lnTo>
                  <a:lnTo>
                    <a:pt x="3042412" y="664464"/>
                  </a:lnTo>
                  <a:lnTo>
                    <a:pt x="110744" y="664464"/>
                  </a:lnTo>
                  <a:lnTo>
                    <a:pt x="67637" y="655768"/>
                  </a:lnTo>
                  <a:lnTo>
                    <a:pt x="32435" y="632047"/>
                  </a:lnTo>
                  <a:lnTo>
                    <a:pt x="8702" y="596848"/>
                  </a:lnTo>
                  <a:lnTo>
                    <a:pt x="0" y="553720"/>
                  </a:lnTo>
                  <a:lnTo>
                    <a:pt x="0" y="110744"/>
                  </a:lnTo>
                  <a:close/>
                </a:path>
              </a:pathLst>
            </a:custGeom>
            <a:ln w="19050">
              <a:solidFill>
                <a:srgbClr val="45A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98241" y="5061965"/>
              <a:ext cx="1216660" cy="303530"/>
            </a:xfrm>
            <a:custGeom>
              <a:avLst/>
              <a:gdLst/>
              <a:ahLst/>
              <a:cxnLst/>
              <a:rect l="l" t="t" r="r" b="b"/>
              <a:pathLst>
                <a:path w="1216660" h="303529">
                  <a:moveTo>
                    <a:pt x="1165606" y="0"/>
                  </a:moveTo>
                  <a:lnTo>
                    <a:pt x="50545" y="0"/>
                  </a:lnTo>
                  <a:lnTo>
                    <a:pt x="30860" y="3968"/>
                  </a:lnTo>
                  <a:lnTo>
                    <a:pt x="14795" y="14795"/>
                  </a:lnTo>
                  <a:lnTo>
                    <a:pt x="3968" y="30860"/>
                  </a:lnTo>
                  <a:lnTo>
                    <a:pt x="0" y="50545"/>
                  </a:lnTo>
                  <a:lnTo>
                    <a:pt x="0" y="252729"/>
                  </a:lnTo>
                  <a:lnTo>
                    <a:pt x="3968" y="272414"/>
                  </a:lnTo>
                  <a:lnTo>
                    <a:pt x="14795" y="288480"/>
                  </a:lnTo>
                  <a:lnTo>
                    <a:pt x="30861" y="299307"/>
                  </a:lnTo>
                  <a:lnTo>
                    <a:pt x="50545" y="303275"/>
                  </a:lnTo>
                  <a:lnTo>
                    <a:pt x="1165606" y="303275"/>
                  </a:lnTo>
                  <a:lnTo>
                    <a:pt x="1185291" y="299307"/>
                  </a:lnTo>
                  <a:lnTo>
                    <a:pt x="1201356" y="288480"/>
                  </a:lnTo>
                  <a:lnTo>
                    <a:pt x="1212183" y="272414"/>
                  </a:lnTo>
                  <a:lnTo>
                    <a:pt x="1216152" y="252729"/>
                  </a:lnTo>
                  <a:lnTo>
                    <a:pt x="1216152" y="50545"/>
                  </a:lnTo>
                  <a:lnTo>
                    <a:pt x="1212183" y="30860"/>
                  </a:lnTo>
                  <a:lnTo>
                    <a:pt x="1201356" y="14795"/>
                  </a:lnTo>
                  <a:lnTo>
                    <a:pt x="1185291" y="3968"/>
                  </a:lnTo>
                  <a:lnTo>
                    <a:pt x="1165606" y="0"/>
                  </a:lnTo>
                  <a:close/>
                </a:path>
              </a:pathLst>
            </a:custGeom>
            <a:solidFill>
              <a:srgbClr val="9B5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98241" y="5061965"/>
              <a:ext cx="1216660" cy="303530"/>
            </a:xfrm>
            <a:custGeom>
              <a:avLst/>
              <a:gdLst/>
              <a:ahLst/>
              <a:cxnLst/>
              <a:rect l="l" t="t" r="r" b="b"/>
              <a:pathLst>
                <a:path w="1216660" h="303529">
                  <a:moveTo>
                    <a:pt x="0" y="50545"/>
                  </a:moveTo>
                  <a:lnTo>
                    <a:pt x="3968" y="30860"/>
                  </a:lnTo>
                  <a:lnTo>
                    <a:pt x="14795" y="14795"/>
                  </a:lnTo>
                  <a:lnTo>
                    <a:pt x="30860" y="3968"/>
                  </a:lnTo>
                  <a:lnTo>
                    <a:pt x="50545" y="0"/>
                  </a:lnTo>
                  <a:lnTo>
                    <a:pt x="1165606" y="0"/>
                  </a:lnTo>
                  <a:lnTo>
                    <a:pt x="1185291" y="3968"/>
                  </a:lnTo>
                  <a:lnTo>
                    <a:pt x="1201356" y="14795"/>
                  </a:lnTo>
                  <a:lnTo>
                    <a:pt x="1212183" y="30860"/>
                  </a:lnTo>
                  <a:lnTo>
                    <a:pt x="1216152" y="50545"/>
                  </a:lnTo>
                  <a:lnTo>
                    <a:pt x="1216152" y="252729"/>
                  </a:lnTo>
                  <a:lnTo>
                    <a:pt x="1212183" y="272414"/>
                  </a:lnTo>
                  <a:lnTo>
                    <a:pt x="1201356" y="288480"/>
                  </a:lnTo>
                  <a:lnTo>
                    <a:pt x="1185291" y="299307"/>
                  </a:lnTo>
                  <a:lnTo>
                    <a:pt x="1165606" y="303275"/>
                  </a:lnTo>
                  <a:lnTo>
                    <a:pt x="50545" y="303275"/>
                  </a:lnTo>
                  <a:lnTo>
                    <a:pt x="30861" y="299307"/>
                  </a:lnTo>
                  <a:lnTo>
                    <a:pt x="14795" y="288480"/>
                  </a:lnTo>
                  <a:lnTo>
                    <a:pt x="3968" y="272414"/>
                  </a:lnTo>
                  <a:lnTo>
                    <a:pt x="0" y="252729"/>
                  </a:lnTo>
                  <a:lnTo>
                    <a:pt x="0" y="50545"/>
                  </a:lnTo>
                  <a:close/>
                </a:path>
              </a:pathLst>
            </a:custGeom>
            <a:ln w="19049">
              <a:solidFill>
                <a:srgbClr val="703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3666" y="4649469"/>
              <a:ext cx="2830957" cy="18288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6922" y="4832045"/>
              <a:ext cx="2327783" cy="18318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53563" y="5101462"/>
              <a:ext cx="530860" cy="19812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44291" y="5101462"/>
              <a:ext cx="500380" cy="198120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4290440" y="4499228"/>
            <a:ext cx="3489325" cy="875665"/>
            <a:chOff x="4290440" y="4499228"/>
            <a:chExt cx="3489325" cy="875665"/>
          </a:xfrm>
        </p:grpSpPr>
        <p:sp>
          <p:nvSpPr>
            <p:cNvPr id="104" name="object 104"/>
            <p:cNvSpPr/>
            <p:nvPr/>
          </p:nvSpPr>
          <p:spPr>
            <a:xfrm>
              <a:off x="4299965" y="4508753"/>
              <a:ext cx="3153410" cy="664845"/>
            </a:xfrm>
            <a:custGeom>
              <a:avLst/>
              <a:gdLst/>
              <a:ahLst/>
              <a:cxnLst/>
              <a:rect l="l" t="t" r="r" b="b"/>
              <a:pathLst>
                <a:path w="3153409" h="664845">
                  <a:moveTo>
                    <a:pt x="3042412" y="0"/>
                  </a:moveTo>
                  <a:lnTo>
                    <a:pt x="110744" y="0"/>
                  </a:lnTo>
                  <a:lnTo>
                    <a:pt x="67615" y="8695"/>
                  </a:lnTo>
                  <a:lnTo>
                    <a:pt x="32416" y="32416"/>
                  </a:lnTo>
                  <a:lnTo>
                    <a:pt x="8695" y="67615"/>
                  </a:lnTo>
                  <a:lnTo>
                    <a:pt x="0" y="110744"/>
                  </a:lnTo>
                  <a:lnTo>
                    <a:pt x="0" y="553720"/>
                  </a:lnTo>
                  <a:lnTo>
                    <a:pt x="8695" y="596848"/>
                  </a:lnTo>
                  <a:lnTo>
                    <a:pt x="32416" y="632047"/>
                  </a:lnTo>
                  <a:lnTo>
                    <a:pt x="67615" y="655768"/>
                  </a:lnTo>
                  <a:lnTo>
                    <a:pt x="110744" y="664464"/>
                  </a:lnTo>
                  <a:lnTo>
                    <a:pt x="3042412" y="664464"/>
                  </a:lnTo>
                  <a:lnTo>
                    <a:pt x="3085540" y="655768"/>
                  </a:lnTo>
                  <a:lnTo>
                    <a:pt x="3120739" y="632047"/>
                  </a:lnTo>
                  <a:lnTo>
                    <a:pt x="3144460" y="596848"/>
                  </a:lnTo>
                  <a:lnTo>
                    <a:pt x="3153156" y="553720"/>
                  </a:lnTo>
                  <a:lnTo>
                    <a:pt x="3153156" y="110744"/>
                  </a:lnTo>
                  <a:lnTo>
                    <a:pt x="3144460" y="67615"/>
                  </a:lnTo>
                  <a:lnTo>
                    <a:pt x="3120739" y="32416"/>
                  </a:lnTo>
                  <a:lnTo>
                    <a:pt x="3085540" y="8695"/>
                  </a:lnTo>
                  <a:lnTo>
                    <a:pt x="304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99965" y="4508753"/>
              <a:ext cx="3153410" cy="664845"/>
            </a:xfrm>
            <a:custGeom>
              <a:avLst/>
              <a:gdLst/>
              <a:ahLst/>
              <a:cxnLst/>
              <a:rect l="l" t="t" r="r" b="b"/>
              <a:pathLst>
                <a:path w="3153409" h="664845">
                  <a:moveTo>
                    <a:pt x="0" y="110744"/>
                  </a:moveTo>
                  <a:lnTo>
                    <a:pt x="8695" y="67615"/>
                  </a:lnTo>
                  <a:lnTo>
                    <a:pt x="32416" y="32416"/>
                  </a:lnTo>
                  <a:lnTo>
                    <a:pt x="67615" y="8695"/>
                  </a:lnTo>
                  <a:lnTo>
                    <a:pt x="110744" y="0"/>
                  </a:lnTo>
                  <a:lnTo>
                    <a:pt x="3042412" y="0"/>
                  </a:lnTo>
                  <a:lnTo>
                    <a:pt x="3085540" y="8695"/>
                  </a:lnTo>
                  <a:lnTo>
                    <a:pt x="3120739" y="32416"/>
                  </a:lnTo>
                  <a:lnTo>
                    <a:pt x="3144460" y="67615"/>
                  </a:lnTo>
                  <a:lnTo>
                    <a:pt x="3153156" y="110744"/>
                  </a:lnTo>
                  <a:lnTo>
                    <a:pt x="3153156" y="553720"/>
                  </a:lnTo>
                  <a:lnTo>
                    <a:pt x="3144460" y="596848"/>
                  </a:lnTo>
                  <a:lnTo>
                    <a:pt x="3120739" y="632047"/>
                  </a:lnTo>
                  <a:lnTo>
                    <a:pt x="3085540" y="655768"/>
                  </a:lnTo>
                  <a:lnTo>
                    <a:pt x="3042412" y="664464"/>
                  </a:lnTo>
                  <a:lnTo>
                    <a:pt x="110744" y="664464"/>
                  </a:lnTo>
                  <a:lnTo>
                    <a:pt x="67615" y="655768"/>
                  </a:lnTo>
                  <a:lnTo>
                    <a:pt x="32416" y="632047"/>
                  </a:lnTo>
                  <a:lnTo>
                    <a:pt x="8695" y="596848"/>
                  </a:lnTo>
                  <a:lnTo>
                    <a:pt x="0" y="553720"/>
                  </a:lnTo>
                  <a:lnTo>
                    <a:pt x="0" y="110744"/>
                  </a:lnTo>
                  <a:close/>
                </a:path>
              </a:pathLst>
            </a:custGeom>
            <a:ln w="19050">
              <a:solidFill>
                <a:srgbClr val="762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53961" y="5061965"/>
              <a:ext cx="1216660" cy="303530"/>
            </a:xfrm>
            <a:custGeom>
              <a:avLst/>
              <a:gdLst/>
              <a:ahLst/>
              <a:cxnLst/>
              <a:rect l="l" t="t" r="r" b="b"/>
              <a:pathLst>
                <a:path w="1216659" h="303529">
                  <a:moveTo>
                    <a:pt x="1165606" y="0"/>
                  </a:moveTo>
                  <a:lnTo>
                    <a:pt x="50546" y="0"/>
                  </a:lnTo>
                  <a:lnTo>
                    <a:pt x="30861" y="3968"/>
                  </a:lnTo>
                  <a:lnTo>
                    <a:pt x="14795" y="14795"/>
                  </a:lnTo>
                  <a:lnTo>
                    <a:pt x="3968" y="30860"/>
                  </a:lnTo>
                  <a:lnTo>
                    <a:pt x="0" y="50545"/>
                  </a:lnTo>
                  <a:lnTo>
                    <a:pt x="0" y="252729"/>
                  </a:lnTo>
                  <a:lnTo>
                    <a:pt x="3968" y="272414"/>
                  </a:lnTo>
                  <a:lnTo>
                    <a:pt x="14795" y="288480"/>
                  </a:lnTo>
                  <a:lnTo>
                    <a:pt x="30861" y="299307"/>
                  </a:lnTo>
                  <a:lnTo>
                    <a:pt x="50546" y="303275"/>
                  </a:lnTo>
                  <a:lnTo>
                    <a:pt x="1165606" y="303275"/>
                  </a:lnTo>
                  <a:lnTo>
                    <a:pt x="1185291" y="299307"/>
                  </a:lnTo>
                  <a:lnTo>
                    <a:pt x="1201356" y="288480"/>
                  </a:lnTo>
                  <a:lnTo>
                    <a:pt x="1212183" y="272414"/>
                  </a:lnTo>
                  <a:lnTo>
                    <a:pt x="1216152" y="252729"/>
                  </a:lnTo>
                  <a:lnTo>
                    <a:pt x="1216152" y="50545"/>
                  </a:lnTo>
                  <a:lnTo>
                    <a:pt x="1212183" y="30860"/>
                  </a:lnTo>
                  <a:lnTo>
                    <a:pt x="1201356" y="14795"/>
                  </a:lnTo>
                  <a:lnTo>
                    <a:pt x="1185291" y="3968"/>
                  </a:lnTo>
                  <a:lnTo>
                    <a:pt x="1165606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553961" y="5061965"/>
              <a:ext cx="1216660" cy="303530"/>
            </a:xfrm>
            <a:custGeom>
              <a:avLst/>
              <a:gdLst/>
              <a:ahLst/>
              <a:cxnLst/>
              <a:rect l="l" t="t" r="r" b="b"/>
              <a:pathLst>
                <a:path w="1216659" h="303529">
                  <a:moveTo>
                    <a:pt x="0" y="50545"/>
                  </a:moveTo>
                  <a:lnTo>
                    <a:pt x="3968" y="30860"/>
                  </a:lnTo>
                  <a:lnTo>
                    <a:pt x="14795" y="14795"/>
                  </a:lnTo>
                  <a:lnTo>
                    <a:pt x="30861" y="3968"/>
                  </a:lnTo>
                  <a:lnTo>
                    <a:pt x="50546" y="0"/>
                  </a:lnTo>
                  <a:lnTo>
                    <a:pt x="1165606" y="0"/>
                  </a:lnTo>
                  <a:lnTo>
                    <a:pt x="1185291" y="3968"/>
                  </a:lnTo>
                  <a:lnTo>
                    <a:pt x="1201356" y="14795"/>
                  </a:lnTo>
                  <a:lnTo>
                    <a:pt x="1212183" y="30860"/>
                  </a:lnTo>
                  <a:lnTo>
                    <a:pt x="1216152" y="50545"/>
                  </a:lnTo>
                  <a:lnTo>
                    <a:pt x="1216152" y="252729"/>
                  </a:lnTo>
                  <a:lnTo>
                    <a:pt x="1212183" y="272414"/>
                  </a:lnTo>
                  <a:lnTo>
                    <a:pt x="1201356" y="288480"/>
                  </a:lnTo>
                  <a:lnTo>
                    <a:pt x="1185291" y="299307"/>
                  </a:lnTo>
                  <a:lnTo>
                    <a:pt x="1165606" y="303275"/>
                  </a:lnTo>
                  <a:lnTo>
                    <a:pt x="50546" y="303275"/>
                  </a:lnTo>
                  <a:lnTo>
                    <a:pt x="30861" y="299307"/>
                  </a:lnTo>
                  <a:lnTo>
                    <a:pt x="14795" y="288480"/>
                  </a:lnTo>
                  <a:lnTo>
                    <a:pt x="3968" y="272414"/>
                  </a:lnTo>
                  <a:lnTo>
                    <a:pt x="0" y="252729"/>
                  </a:lnTo>
                  <a:lnTo>
                    <a:pt x="0" y="50545"/>
                  </a:lnTo>
                  <a:close/>
                </a:path>
              </a:pathLst>
            </a:custGeom>
            <a:ln w="19049">
              <a:solidFill>
                <a:srgbClr val="4843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67427" y="4678375"/>
              <a:ext cx="2830956" cy="18318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10683" y="4861813"/>
              <a:ext cx="2327783" cy="18288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13219" y="5098414"/>
              <a:ext cx="969771" cy="198120"/>
            </a:xfrm>
            <a:prstGeom prst="rect">
              <a:avLst/>
            </a:prstGeom>
          </p:spPr>
        </p:pic>
      </p:grpSp>
      <p:grpSp>
        <p:nvGrpSpPr>
          <p:cNvPr id="111" name="object 111"/>
          <p:cNvGrpSpPr/>
          <p:nvPr/>
        </p:nvGrpSpPr>
        <p:grpSpPr>
          <a:xfrm>
            <a:off x="8015096" y="4499228"/>
            <a:ext cx="3489325" cy="898525"/>
            <a:chOff x="8015096" y="4499228"/>
            <a:chExt cx="3489325" cy="898525"/>
          </a:xfrm>
        </p:grpSpPr>
        <p:sp>
          <p:nvSpPr>
            <p:cNvPr id="112" name="object 112"/>
            <p:cNvSpPr/>
            <p:nvPr/>
          </p:nvSpPr>
          <p:spPr>
            <a:xfrm>
              <a:off x="8024621" y="4508753"/>
              <a:ext cx="3153410" cy="678180"/>
            </a:xfrm>
            <a:custGeom>
              <a:avLst/>
              <a:gdLst/>
              <a:ahLst/>
              <a:cxnLst/>
              <a:rect l="l" t="t" r="r" b="b"/>
              <a:pathLst>
                <a:path w="3153409" h="678179">
                  <a:moveTo>
                    <a:pt x="3040126" y="0"/>
                  </a:moveTo>
                  <a:lnTo>
                    <a:pt x="113029" y="0"/>
                  </a:lnTo>
                  <a:lnTo>
                    <a:pt x="69008" y="8874"/>
                  </a:lnTo>
                  <a:lnTo>
                    <a:pt x="33083" y="33083"/>
                  </a:lnTo>
                  <a:lnTo>
                    <a:pt x="8874" y="69008"/>
                  </a:lnTo>
                  <a:lnTo>
                    <a:pt x="0" y="113030"/>
                  </a:lnTo>
                  <a:lnTo>
                    <a:pt x="0" y="565150"/>
                  </a:lnTo>
                  <a:lnTo>
                    <a:pt x="8874" y="609171"/>
                  </a:lnTo>
                  <a:lnTo>
                    <a:pt x="33083" y="645096"/>
                  </a:lnTo>
                  <a:lnTo>
                    <a:pt x="69008" y="669305"/>
                  </a:lnTo>
                  <a:lnTo>
                    <a:pt x="113029" y="678180"/>
                  </a:lnTo>
                  <a:lnTo>
                    <a:pt x="3040126" y="678180"/>
                  </a:lnTo>
                  <a:lnTo>
                    <a:pt x="3084147" y="669305"/>
                  </a:lnTo>
                  <a:lnTo>
                    <a:pt x="3120072" y="645096"/>
                  </a:lnTo>
                  <a:lnTo>
                    <a:pt x="3144281" y="609171"/>
                  </a:lnTo>
                  <a:lnTo>
                    <a:pt x="3153155" y="565150"/>
                  </a:lnTo>
                  <a:lnTo>
                    <a:pt x="3153155" y="113030"/>
                  </a:lnTo>
                  <a:lnTo>
                    <a:pt x="3144281" y="69008"/>
                  </a:lnTo>
                  <a:lnTo>
                    <a:pt x="3120072" y="33083"/>
                  </a:lnTo>
                  <a:lnTo>
                    <a:pt x="3084147" y="8874"/>
                  </a:lnTo>
                  <a:lnTo>
                    <a:pt x="3040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024621" y="4508753"/>
              <a:ext cx="3153410" cy="678180"/>
            </a:xfrm>
            <a:custGeom>
              <a:avLst/>
              <a:gdLst/>
              <a:ahLst/>
              <a:cxnLst/>
              <a:rect l="l" t="t" r="r" b="b"/>
              <a:pathLst>
                <a:path w="3153409" h="678179">
                  <a:moveTo>
                    <a:pt x="0" y="113030"/>
                  </a:moveTo>
                  <a:lnTo>
                    <a:pt x="8874" y="69008"/>
                  </a:lnTo>
                  <a:lnTo>
                    <a:pt x="33083" y="33083"/>
                  </a:lnTo>
                  <a:lnTo>
                    <a:pt x="69008" y="8874"/>
                  </a:lnTo>
                  <a:lnTo>
                    <a:pt x="113029" y="0"/>
                  </a:lnTo>
                  <a:lnTo>
                    <a:pt x="3040126" y="0"/>
                  </a:lnTo>
                  <a:lnTo>
                    <a:pt x="3084147" y="8874"/>
                  </a:lnTo>
                  <a:lnTo>
                    <a:pt x="3120072" y="33083"/>
                  </a:lnTo>
                  <a:lnTo>
                    <a:pt x="3144281" y="69008"/>
                  </a:lnTo>
                  <a:lnTo>
                    <a:pt x="3153155" y="113030"/>
                  </a:lnTo>
                  <a:lnTo>
                    <a:pt x="3153155" y="565150"/>
                  </a:lnTo>
                  <a:lnTo>
                    <a:pt x="3144281" y="609171"/>
                  </a:lnTo>
                  <a:lnTo>
                    <a:pt x="3120072" y="645096"/>
                  </a:lnTo>
                  <a:lnTo>
                    <a:pt x="3084147" y="669305"/>
                  </a:lnTo>
                  <a:lnTo>
                    <a:pt x="3040126" y="678180"/>
                  </a:lnTo>
                  <a:lnTo>
                    <a:pt x="113029" y="678180"/>
                  </a:lnTo>
                  <a:lnTo>
                    <a:pt x="69008" y="669305"/>
                  </a:lnTo>
                  <a:lnTo>
                    <a:pt x="33083" y="645096"/>
                  </a:lnTo>
                  <a:lnTo>
                    <a:pt x="8874" y="609171"/>
                  </a:lnTo>
                  <a:lnTo>
                    <a:pt x="0" y="565150"/>
                  </a:lnTo>
                  <a:lnTo>
                    <a:pt x="0" y="113030"/>
                  </a:lnTo>
                  <a:close/>
                </a:path>
              </a:pathLst>
            </a:custGeom>
            <a:ln w="19050">
              <a:solidFill>
                <a:srgbClr val="295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278617" y="5063489"/>
              <a:ext cx="1216660" cy="325120"/>
            </a:xfrm>
            <a:custGeom>
              <a:avLst/>
              <a:gdLst/>
              <a:ahLst/>
              <a:cxnLst/>
              <a:rect l="l" t="t" r="r" b="b"/>
              <a:pathLst>
                <a:path w="1216659" h="325120">
                  <a:moveTo>
                    <a:pt x="1162050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256" y="291554"/>
                  </a:lnTo>
                  <a:lnTo>
                    <a:pt x="15859" y="308752"/>
                  </a:lnTo>
                  <a:lnTo>
                    <a:pt x="33057" y="320355"/>
                  </a:lnTo>
                  <a:lnTo>
                    <a:pt x="54101" y="324612"/>
                  </a:lnTo>
                  <a:lnTo>
                    <a:pt x="1162050" y="324612"/>
                  </a:lnTo>
                  <a:lnTo>
                    <a:pt x="1183094" y="320355"/>
                  </a:lnTo>
                  <a:lnTo>
                    <a:pt x="1200292" y="308752"/>
                  </a:lnTo>
                  <a:lnTo>
                    <a:pt x="1211895" y="291554"/>
                  </a:lnTo>
                  <a:lnTo>
                    <a:pt x="1216152" y="270510"/>
                  </a:lnTo>
                  <a:lnTo>
                    <a:pt x="1216152" y="54102"/>
                  </a:lnTo>
                  <a:lnTo>
                    <a:pt x="1211895" y="33057"/>
                  </a:lnTo>
                  <a:lnTo>
                    <a:pt x="1200292" y="15859"/>
                  </a:lnTo>
                  <a:lnTo>
                    <a:pt x="1183094" y="4256"/>
                  </a:lnTo>
                  <a:lnTo>
                    <a:pt x="1162050" y="0"/>
                  </a:lnTo>
                  <a:close/>
                </a:path>
              </a:pathLst>
            </a:custGeom>
            <a:solidFill>
              <a:srgbClr val="755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278617" y="5063489"/>
              <a:ext cx="1216660" cy="325120"/>
            </a:xfrm>
            <a:custGeom>
              <a:avLst/>
              <a:gdLst/>
              <a:ahLst/>
              <a:cxnLst/>
              <a:rect l="l" t="t" r="r" b="b"/>
              <a:pathLst>
                <a:path w="1216659" h="325120">
                  <a:moveTo>
                    <a:pt x="0" y="54102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1162050" y="0"/>
                  </a:lnTo>
                  <a:lnTo>
                    <a:pt x="1183094" y="4256"/>
                  </a:lnTo>
                  <a:lnTo>
                    <a:pt x="1200292" y="15859"/>
                  </a:lnTo>
                  <a:lnTo>
                    <a:pt x="1211895" y="33057"/>
                  </a:lnTo>
                  <a:lnTo>
                    <a:pt x="1216152" y="54102"/>
                  </a:lnTo>
                  <a:lnTo>
                    <a:pt x="1216152" y="270510"/>
                  </a:lnTo>
                  <a:lnTo>
                    <a:pt x="1211895" y="291554"/>
                  </a:lnTo>
                  <a:lnTo>
                    <a:pt x="1200292" y="308752"/>
                  </a:lnTo>
                  <a:lnTo>
                    <a:pt x="1183094" y="320355"/>
                  </a:lnTo>
                  <a:lnTo>
                    <a:pt x="1162050" y="324612"/>
                  </a:lnTo>
                  <a:lnTo>
                    <a:pt x="54101" y="324612"/>
                  </a:lnTo>
                  <a:lnTo>
                    <a:pt x="33057" y="320355"/>
                  </a:lnTo>
                  <a:lnTo>
                    <a:pt x="15859" y="308752"/>
                  </a:lnTo>
                  <a:lnTo>
                    <a:pt x="4256" y="291554"/>
                  </a:lnTo>
                  <a:lnTo>
                    <a:pt x="0" y="270510"/>
                  </a:lnTo>
                  <a:lnTo>
                    <a:pt x="0" y="54102"/>
                  </a:lnTo>
                  <a:close/>
                </a:path>
              </a:pathLst>
            </a:custGeom>
            <a:ln w="19050">
              <a:solidFill>
                <a:srgbClr val="534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68588" y="4610099"/>
              <a:ext cx="2830956" cy="18288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11844" y="4792979"/>
              <a:ext cx="2327782" cy="18288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37875" y="5114543"/>
              <a:ext cx="946911" cy="198119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440816" y="5518784"/>
            <a:ext cx="3172460" cy="935355"/>
            <a:chOff x="440816" y="5518784"/>
            <a:chExt cx="3172460" cy="935355"/>
          </a:xfrm>
        </p:grpSpPr>
        <p:sp>
          <p:nvSpPr>
            <p:cNvPr id="120" name="object 120"/>
            <p:cNvSpPr/>
            <p:nvPr/>
          </p:nvSpPr>
          <p:spPr>
            <a:xfrm>
              <a:off x="450341" y="5528309"/>
              <a:ext cx="3153410" cy="916305"/>
            </a:xfrm>
            <a:custGeom>
              <a:avLst/>
              <a:gdLst/>
              <a:ahLst/>
              <a:cxnLst/>
              <a:rect l="l" t="t" r="r" b="b"/>
              <a:pathLst>
                <a:path w="3153410" h="916304">
                  <a:moveTo>
                    <a:pt x="3000502" y="0"/>
                  </a:moveTo>
                  <a:lnTo>
                    <a:pt x="152653" y="0"/>
                  </a:lnTo>
                  <a:lnTo>
                    <a:pt x="104405" y="7782"/>
                  </a:lnTo>
                  <a:lnTo>
                    <a:pt x="62501" y="29455"/>
                  </a:lnTo>
                  <a:lnTo>
                    <a:pt x="29455" y="62501"/>
                  </a:lnTo>
                  <a:lnTo>
                    <a:pt x="7782" y="104405"/>
                  </a:lnTo>
                  <a:lnTo>
                    <a:pt x="0" y="152653"/>
                  </a:lnTo>
                  <a:lnTo>
                    <a:pt x="0" y="763269"/>
                  </a:lnTo>
                  <a:lnTo>
                    <a:pt x="7782" y="811518"/>
                  </a:lnTo>
                  <a:lnTo>
                    <a:pt x="29455" y="853422"/>
                  </a:lnTo>
                  <a:lnTo>
                    <a:pt x="62501" y="886468"/>
                  </a:lnTo>
                  <a:lnTo>
                    <a:pt x="104405" y="908141"/>
                  </a:lnTo>
                  <a:lnTo>
                    <a:pt x="152653" y="915923"/>
                  </a:lnTo>
                  <a:lnTo>
                    <a:pt x="3000502" y="915923"/>
                  </a:lnTo>
                  <a:lnTo>
                    <a:pt x="3048759" y="908141"/>
                  </a:lnTo>
                  <a:lnTo>
                    <a:pt x="3090665" y="886468"/>
                  </a:lnTo>
                  <a:lnTo>
                    <a:pt x="3123708" y="853422"/>
                  </a:lnTo>
                  <a:lnTo>
                    <a:pt x="3145375" y="811518"/>
                  </a:lnTo>
                  <a:lnTo>
                    <a:pt x="3153156" y="763269"/>
                  </a:lnTo>
                  <a:lnTo>
                    <a:pt x="3153156" y="152653"/>
                  </a:lnTo>
                  <a:lnTo>
                    <a:pt x="3145375" y="104405"/>
                  </a:lnTo>
                  <a:lnTo>
                    <a:pt x="3123708" y="62501"/>
                  </a:lnTo>
                  <a:lnTo>
                    <a:pt x="3090665" y="29455"/>
                  </a:lnTo>
                  <a:lnTo>
                    <a:pt x="3048759" y="7782"/>
                  </a:lnTo>
                  <a:lnTo>
                    <a:pt x="3000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0341" y="5528309"/>
              <a:ext cx="3153410" cy="916305"/>
            </a:xfrm>
            <a:custGeom>
              <a:avLst/>
              <a:gdLst/>
              <a:ahLst/>
              <a:cxnLst/>
              <a:rect l="l" t="t" r="r" b="b"/>
              <a:pathLst>
                <a:path w="3153410" h="916304">
                  <a:moveTo>
                    <a:pt x="0" y="152653"/>
                  </a:moveTo>
                  <a:lnTo>
                    <a:pt x="7782" y="104405"/>
                  </a:lnTo>
                  <a:lnTo>
                    <a:pt x="29455" y="62501"/>
                  </a:lnTo>
                  <a:lnTo>
                    <a:pt x="62501" y="29455"/>
                  </a:lnTo>
                  <a:lnTo>
                    <a:pt x="104405" y="7782"/>
                  </a:lnTo>
                  <a:lnTo>
                    <a:pt x="152653" y="0"/>
                  </a:lnTo>
                  <a:lnTo>
                    <a:pt x="3000502" y="0"/>
                  </a:lnTo>
                  <a:lnTo>
                    <a:pt x="3048759" y="7782"/>
                  </a:lnTo>
                  <a:lnTo>
                    <a:pt x="3090665" y="29455"/>
                  </a:lnTo>
                  <a:lnTo>
                    <a:pt x="3123708" y="62501"/>
                  </a:lnTo>
                  <a:lnTo>
                    <a:pt x="3145375" y="104405"/>
                  </a:lnTo>
                  <a:lnTo>
                    <a:pt x="3153156" y="152653"/>
                  </a:lnTo>
                  <a:lnTo>
                    <a:pt x="3153156" y="763269"/>
                  </a:lnTo>
                  <a:lnTo>
                    <a:pt x="3145375" y="811518"/>
                  </a:lnTo>
                  <a:lnTo>
                    <a:pt x="3123708" y="853422"/>
                  </a:lnTo>
                  <a:lnTo>
                    <a:pt x="3090665" y="886468"/>
                  </a:lnTo>
                  <a:lnTo>
                    <a:pt x="3048759" y="908141"/>
                  </a:lnTo>
                  <a:lnTo>
                    <a:pt x="3000502" y="915923"/>
                  </a:lnTo>
                  <a:lnTo>
                    <a:pt x="152653" y="915923"/>
                  </a:lnTo>
                  <a:lnTo>
                    <a:pt x="104405" y="908141"/>
                  </a:lnTo>
                  <a:lnTo>
                    <a:pt x="62501" y="886468"/>
                  </a:lnTo>
                  <a:lnTo>
                    <a:pt x="29455" y="853422"/>
                  </a:lnTo>
                  <a:lnTo>
                    <a:pt x="7782" y="811518"/>
                  </a:lnTo>
                  <a:lnTo>
                    <a:pt x="0" y="763269"/>
                  </a:lnTo>
                  <a:lnTo>
                    <a:pt x="0" y="152653"/>
                  </a:lnTo>
                  <a:close/>
                </a:path>
              </a:pathLst>
            </a:custGeom>
            <a:ln w="19050">
              <a:solidFill>
                <a:srgbClr val="45A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34491" y="5641543"/>
              <a:ext cx="2216277" cy="18288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4995" y="5824423"/>
              <a:ext cx="1764030" cy="18318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96084" y="5824423"/>
              <a:ext cx="1407414" cy="18318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8043" y="6007607"/>
              <a:ext cx="3070987" cy="182880"/>
            </a:xfrm>
            <a:prstGeom prst="rect">
              <a:avLst/>
            </a:prstGeom>
          </p:spPr>
        </p:pic>
      </p:grpSp>
      <p:grpSp>
        <p:nvGrpSpPr>
          <p:cNvPr id="126" name="object 126"/>
          <p:cNvGrpSpPr/>
          <p:nvPr/>
        </p:nvGrpSpPr>
        <p:grpSpPr>
          <a:xfrm>
            <a:off x="4296536" y="5518784"/>
            <a:ext cx="3172460" cy="935355"/>
            <a:chOff x="4296536" y="5518784"/>
            <a:chExt cx="3172460" cy="935355"/>
          </a:xfrm>
        </p:grpSpPr>
        <p:sp>
          <p:nvSpPr>
            <p:cNvPr id="127" name="object 127"/>
            <p:cNvSpPr/>
            <p:nvPr/>
          </p:nvSpPr>
          <p:spPr>
            <a:xfrm>
              <a:off x="4306061" y="5528309"/>
              <a:ext cx="3153410" cy="916305"/>
            </a:xfrm>
            <a:custGeom>
              <a:avLst/>
              <a:gdLst/>
              <a:ahLst/>
              <a:cxnLst/>
              <a:rect l="l" t="t" r="r" b="b"/>
              <a:pathLst>
                <a:path w="3153409" h="916304">
                  <a:moveTo>
                    <a:pt x="3000502" y="0"/>
                  </a:moveTo>
                  <a:lnTo>
                    <a:pt x="152653" y="0"/>
                  </a:lnTo>
                  <a:lnTo>
                    <a:pt x="104396" y="7782"/>
                  </a:lnTo>
                  <a:lnTo>
                    <a:pt x="62490" y="29455"/>
                  </a:lnTo>
                  <a:lnTo>
                    <a:pt x="29447" y="62501"/>
                  </a:lnTo>
                  <a:lnTo>
                    <a:pt x="7780" y="104405"/>
                  </a:lnTo>
                  <a:lnTo>
                    <a:pt x="0" y="152653"/>
                  </a:lnTo>
                  <a:lnTo>
                    <a:pt x="0" y="763269"/>
                  </a:lnTo>
                  <a:lnTo>
                    <a:pt x="7780" y="811518"/>
                  </a:lnTo>
                  <a:lnTo>
                    <a:pt x="29447" y="853422"/>
                  </a:lnTo>
                  <a:lnTo>
                    <a:pt x="62490" y="886468"/>
                  </a:lnTo>
                  <a:lnTo>
                    <a:pt x="104396" y="908141"/>
                  </a:lnTo>
                  <a:lnTo>
                    <a:pt x="152653" y="915923"/>
                  </a:lnTo>
                  <a:lnTo>
                    <a:pt x="3000502" y="915923"/>
                  </a:lnTo>
                  <a:lnTo>
                    <a:pt x="3048759" y="908141"/>
                  </a:lnTo>
                  <a:lnTo>
                    <a:pt x="3090665" y="886468"/>
                  </a:lnTo>
                  <a:lnTo>
                    <a:pt x="3123708" y="853422"/>
                  </a:lnTo>
                  <a:lnTo>
                    <a:pt x="3145375" y="811518"/>
                  </a:lnTo>
                  <a:lnTo>
                    <a:pt x="3153156" y="763269"/>
                  </a:lnTo>
                  <a:lnTo>
                    <a:pt x="3153156" y="152653"/>
                  </a:lnTo>
                  <a:lnTo>
                    <a:pt x="3145375" y="104405"/>
                  </a:lnTo>
                  <a:lnTo>
                    <a:pt x="3123708" y="62501"/>
                  </a:lnTo>
                  <a:lnTo>
                    <a:pt x="3090665" y="29455"/>
                  </a:lnTo>
                  <a:lnTo>
                    <a:pt x="3048759" y="7782"/>
                  </a:lnTo>
                  <a:lnTo>
                    <a:pt x="3000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306061" y="5528309"/>
              <a:ext cx="3153410" cy="916305"/>
            </a:xfrm>
            <a:custGeom>
              <a:avLst/>
              <a:gdLst/>
              <a:ahLst/>
              <a:cxnLst/>
              <a:rect l="l" t="t" r="r" b="b"/>
              <a:pathLst>
                <a:path w="3153409" h="916304">
                  <a:moveTo>
                    <a:pt x="0" y="152653"/>
                  </a:moveTo>
                  <a:lnTo>
                    <a:pt x="7780" y="104405"/>
                  </a:lnTo>
                  <a:lnTo>
                    <a:pt x="29447" y="62501"/>
                  </a:lnTo>
                  <a:lnTo>
                    <a:pt x="62490" y="29455"/>
                  </a:lnTo>
                  <a:lnTo>
                    <a:pt x="104396" y="7782"/>
                  </a:lnTo>
                  <a:lnTo>
                    <a:pt x="152653" y="0"/>
                  </a:lnTo>
                  <a:lnTo>
                    <a:pt x="3000502" y="0"/>
                  </a:lnTo>
                  <a:lnTo>
                    <a:pt x="3048759" y="7782"/>
                  </a:lnTo>
                  <a:lnTo>
                    <a:pt x="3090665" y="29455"/>
                  </a:lnTo>
                  <a:lnTo>
                    <a:pt x="3123708" y="62501"/>
                  </a:lnTo>
                  <a:lnTo>
                    <a:pt x="3145375" y="104405"/>
                  </a:lnTo>
                  <a:lnTo>
                    <a:pt x="3153156" y="152653"/>
                  </a:lnTo>
                  <a:lnTo>
                    <a:pt x="3153156" y="763269"/>
                  </a:lnTo>
                  <a:lnTo>
                    <a:pt x="3145375" y="811518"/>
                  </a:lnTo>
                  <a:lnTo>
                    <a:pt x="3123708" y="853422"/>
                  </a:lnTo>
                  <a:lnTo>
                    <a:pt x="3090665" y="886468"/>
                  </a:lnTo>
                  <a:lnTo>
                    <a:pt x="3048759" y="908141"/>
                  </a:lnTo>
                  <a:lnTo>
                    <a:pt x="3000502" y="915923"/>
                  </a:lnTo>
                  <a:lnTo>
                    <a:pt x="152653" y="915923"/>
                  </a:lnTo>
                  <a:lnTo>
                    <a:pt x="104396" y="908141"/>
                  </a:lnTo>
                  <a:lnTo>
                    <a:pt x="62490" y="886468"/>
                  </a:lnTo>
                  <a:lnTo>
                    <a:pt x="29447" y="853422"/>
                  </a:lnTo>
                  <a:lnTo>
                    <a:pt x="7780" y="811518"/>
                  </a:lnTo>
                  <a:lnTo>
                    <a:pt x="0" y="763269"/>
                  </a:lnTo>
                  <a:lnTo>
                    <a:pt x="0" y="152653"/>
                  </a:lnTo>
                  <a:close/>
                </a:path>
              </a:pathLst>
            </a:custGeom>
            <a:ln w="19050">
              <a:solidFill>
                <a:srgbClr val="762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83784" y="5629655"/>
              <a:ext cx="2216276" cy="18288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44288" y="5812535"/>
              <a:ext cx="1764030" cy="18288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45454" y="5812535"/>
              <a:ext cx="1407414" cy="18288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47336" y="5995415"/>
              <a:ext cx="3070987" cy="182879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8022717" y="5518784"/>
            <a:ext cx="3183890" cy="955040"/>
            <a:chOff x="8022717" y="5518784"/>
            <a:chExt cx="3183890" cy="955040"/>
          </a:xfrm>
        </p:grpSpPr>
        <p:sp>
          <p:nvSpPr>
            <p:cNvPr id="134" name="object 134"/>
            <p:cNvSpPr/>
            <p:nvPr/>
          </p:nvSpPr>
          <p:spPr>
            <a:xfrm>
              <a:off x="8032242" y="5528309"/>
              <a:ext cx="3153410" cy="935990"/>
            </a:xfrm>
            <a:custGeom>
              <a:avLst/>
              <a:gdLst/>
              <a:ahLst/>
              <a:cxnLst/>
              <a:rect l="l" t="t" r="r" b="b"/>
              <a:pathLst>
                <a:path w="3153409" h="935989">
                  <a:moveTo>
                    <a:pt x="2997200" y="0"/>
                  </a:moveTo>
                  <a:lnTo>
                    <a:pt x="155955" y="0"/>
                  </a:lnTo>
                  <a:lnTo>
                    <a:pt x="106671" y="7950"/>
                  </a:lnTo>
                  <a:lnTo>
                    <a:pt x="63861" y="30090"/>
                  </a:lnTo>
                  <a:lnTo>
                    <a:pt x="30097" y="63850"/>
                  </a:lnTo>
                  <a:lnTo>
                    <a:pt x="7953" y="106662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5" y="935735"/>
                  </a:lnTo>
                  <a:lnTo>
                    <a:pt x="2997200" y="935735"/>
                  </a:lnTo>
                  <a:lnTo>
                    <a:pt x="3046484" y="927785"/>
                  </a:lnTo>
                  <a:lnTo>
                    <a:pt x="3089294" y="905645"/>
                  </a:lnTo>
                  <a:lnTo>
                    <a:pt x="3123058" y="871885"/>
                  </a:lnTo>
                  <a:lnTo>
                    <a:pt x="3145202" y="829073"/>
                  </a:lnTo>
                  <a:lnTo>
                    <a:pt x="3153155" y="779779"/>
                  </a:lnTo>
                  <a:lnTo>
                    <a:pt x="3153155" y="155955"/>
                  </a:lnTo>
                  <a:lnTo>
                    <a:pt x="3145202" y="106662"/>
                  </a:lnTo>
                  <a:lnTo>
                    <a:pt x="3123058" y="63850"/>
                  </a:lnTo>
                  <a:lnTo>
                    <a:pt x="3089294" y="30090"/>
                  </a:lnTo>
                  <a:lnTo>
                    <a:pt x="3046484" y="7950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032242" y="5528309"/>
              <a:ext cx="3153410" cy="935990"/>
            </a:xfrm>
            <a:custGeom>
              <a:avLst/>
              <a:gdLst/>
              <a:ahLst/>
              <a:cxnLst/>
              <a:rect l="l" t="t" r="r" b="b"/>
              <a:pathLst>
                <a:path w="3153409" h="935989">
                  <a:moveTo>
                    <a:pt x="0" y="155955"/>
                  </a:moveTo>
                  <a:lnTo>
                    <a:pt x="7953" y="106662"/>
                  </a:lnTo>
                  <a:lnTo>
                    <a:pt x="30097" y="63850"/>
                  </a:lnTo>
                  <a:lnTo>
                    <a:pt x="63861" y="30090"/>
                  </a:lnTo>
                  <a:lnTo>
                    <a:pt x="106671" y="7950"/>
                  </a:lnTo>
                  <a:lnTo>
                    <a:pt x="155955" y="0"/>
                  </a:lnTo>
                  <a:lnTo>
                    <a:pt x="2997200" y="0"/>
                  </a:lnTo>
                  <a:lnTo>
                    <a:pt x="3046484" y="7950"/>
                  </a:lnTo>
                  <a:lnTo>
                    <a:pt x="3089294" y="30090"/>
                  </a:lnTo>
                  <a:lnTo>
                    <a:pt x="3123058" y="63850"/>
                  </a:lnTo>
                  <a:lnTo>
                    <a:pt x="3145202" y="106662"/>
                  </a:lnTo>
                  <a:lnTo>
                    <a:pt x="3153155" y="155955"/>
                  </a:lnTo>
                  <a:lnTo>
                    <a:pt x="3153155" y="779779"/>
                  </a:lnTo>
                  <a:lnTo>
                    <a:pt x="3145202" y="829073"/>
                  </a:lnTo>
                  <a:lnTo>
                    <a:pt x="3123058" y="871885"/>
                  </a:lnTo>
                  <a:lnTo>
                    <a:pt x="3089294" y="905645"/>
                  </a:lnTo>
                  <a:lnTo>
                    <a:pt x="3046484" y="927785"/>
                  </a:lnTo>
                  <a:lnTo>
                    <a:pt x="2997200" y="935735"/>
                  </a:lnTo>
                  <a:lnTo>
                    <a:pt x="155955" y="935735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19050">
              <a:solidFill>
                <a:srgbClr val="295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37143" y="5629960"/>
              <a:ext cx="2216023" cy="18288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97266" y="5812840"/>
              <a:ext cx="1764029" cy="18288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798431" y="5812840"/>
              <a:ext cx="1407744" cy="18288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00314" y="5995720"/>
              <a:ext cx="3071241" cy="182879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2681097" y="6242684"/>
            <a:ext cx="1235710" cy="323850"/>
            <a:chOff x="2681097" y="6242684"/>
            <a:chExt cx="1235710" cy="323850"/>
          </a:xfrm>
        </p:grpSpPr>
        <p:sp>
          <p:nvSpPr>
            <p:cNvPr id="141" name="object 141"/>
            <p:cNvSpPr/>
            <p:nvPr/>
          </p:nvSpPr>
          <p:spPr>
            <a:xfrm>
              <a:off x="2690622" y="6252209"/>
              <a:ext cx="1216660" cy="304800"/>
            </a:xfrm>
            <a:custGeom>
              <a:avLst/>
              <a:gdLst/>
              <a:ahLst/>
              <a:cxnLst/>
              <a:rect l="l" t="t" r="r" b="b"/>
              <a:pathLst>
                <a:path w="1216660" h="304800">
                  <a:moveTo>
                    <a:pt x="1165352" y="0"/>
                  </a:moveTo>
                  <a:lnTo>
                    <a:pt x="50800" y="0"/>
                  </a:lnTo>
                  <a:lnTo>
                    <a:pt x="31021" y="3992"/>
                  </a:lnTo>
                  <a:lnTo>
                    <a:pt x="14874" y="14879"/>
                  </a:lnTo>
                  <a:lnTo>
                    <a:pt x="3990" y="31027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2"/>
                  </a:lnTo>
                  <a:lnTo>
                    <a:pt x="14874" y="289920"/>
                  </a:lnTo>
                  <a:lnTo>
                    <a:pt x="31021" y="300807"/>
                  </a:lnTo>
                  <a:lnTo>
                    <a:pt x="50800" y="304799"/>
                  </a:lnTo>
                  <a:lnTo>
                    <a:pt x="1165352" y="304799"/>
                  </a:lnTo>
                  <a:lnTo>
                    <a:pt x="1185130" y="300807"/>
                  </a:lnTo>
                  <a:lnTo>
                    <a:pt x="1201277" y="289920"/>
                  </a:lnTo>
                  <a:lnTo>
                    <a:pt x="1212161" y="273772"/>
                  </a:lnTo>
                  <a:lnTo>
                    <a:pt x="1216152" y="253999"/>
                  </a:lnTo>
                  <a:lnTo>
                    <a:pt x="1216152" y="50799"/>
                  </a:lnTo>
                  <a:lnTo>
                    <a:pt x="1212161" y="31027"/>
                  </a:lnTo>
                  <a:lnTo>
                    <a:pt x="1201277" y="14879"/>
                  </a:lnTo>
                  <a:lnTo>
                    <a:pt x="1185130" y="3992"/>
                  </a:lnTo>
                  <a:lnTo>
                    <a:pt x="1165352" y="0"/>
                  </a:lnTo>
                  <a:close/>
                </a:path>
              </a:pathLst>
            </a:custGeom>
            <a:solidFill>
              <a:srgbClr val="9B5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690622" y="6252209"/>
              <a:ext cx="1216660" cy="304800"/>
            </a:xfrm>
            <a:custGeom>
              <a:avLst/>
              <a:gdLst/>
              <a:ahLst/>
              <a:cxnLst/>
              <a:rect l="l" t="t" r="r" b="b"/>
              <a:pathLst>
                <a:path w="1216660" h="304800">
                  <a:moveTo>
                    <a:pt x="0" y="50799"/>
                  </a:moveTo>
                  <a:lnTo>
                    <a:pt x="3990" y="31027"/>
                  </a:lnTo>
                  <a:lnTo>
                    <a:pt x="14874" y="14879"/>
                  </a:lnTo>
                  <a:lnTo>
                    <a:pt x="31021" y="3992"/>
                  </a:lnTo>
                  <a:lnTo>
                    <a:pt x="50800" y="0"/>
                  </a:lnTo>
                  <a:lnTo>
                    <a:pt x="1165352" y="0"/>
                  </a:lnTo>
                  <a:lnTo>
                    <a:pt x="1185130" y="3992"/>
                  </a:lnTo>
                  <a:lnTo>
                    <a:pt x="1201277" y="14879"/>
                  </a:lnTo>
                  <a:lnTo>
                    <a:pt x="1212161" y="31027"/>
                  </a:lnTo>
                  <a:lnTo>
                    <a:pt x="1216152" y="50799"/>
                  </a:lnTo>
                  <a:lnTo>
                    <a:pt x="1216152" y="253999"/>
                  </a:lnTo>
                  <a:lnTo>
                    <a:pt x="1212161" y="273772"/>
                  </a:lnTo>
                  <a:lnTo>
                    <a:pt x="1201277" y="289920"/>
                  </a:lnTo>
                  <a:lnTo>
                    <a:pt x="1185130" y="300807"/>
                  </a:lnTo>
                  <a:lnTo>
                    <a:pt x="1165352" y="304799"/>
                  </a:lnTo>
                  <a:lnTo>
                    <a:pt x="50800" y="304799"/>
                  </a:lnTo>
                  <a:lnTo>
                    <a:pt x="31021" y="300807"/>
                  </a:lnTo>
                  <a:lnTo>
                    <a:pt x="14874" y="289920"/>
                  </a:lnTo>
                  <a:lnTo>
                    <a:pt x="3990" y="273772"/>
                  </a:lnTo>
                  <a:lnTo>
                    <a:pt x="0" y="253999"/>
                  </a:lnTo>
                  <a:lnTo>
                    <a:pt x="0" y="50799"/>
                  </a:lnTo>
                  <a:close/>
                </a:path>
              </a:pathLst>
            </a:custGeom>
            <a:ln w="19050">
              <a:solidFill>
                <a:srgbClr val="703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84246" y="6301739"/>
              <a:ext cx="700024" cy="198119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6536817" y="6242684"/>
            <a:ext cx="1235710" cy="323850"/>
            <a:chOff x="6536817" y="6242684"/>
            <a:chExt cx="1235710" cy="323850"/>
          </a:xfrm>
        </p:grpSpPr>
        <p:sp>
          <p:nvSpPr>
            <p:cNvPr id="145" name="object 145"/>
            <p:cNvSpPr/>
            <p:nvPr/>
          </p:nvSpPr>
          <p:spPr>
            <a:xfrm>
              <a:off x="6546342" y="6252209"/>
              <a:ext cx="1216660" cy="304800"/>
            </a:xfrm>
            <a:custGeom>
              <a:avLst/>
              <a:gdLst/>
              <a:ahLst/>
              <a:cxnLst/>
              <a:rect l="l" t="t" r="r" b="b"/>
              <a:pathLst>
                <a:path w="1216659" h="304800">
                  <a:moveTo>
                    <a:pt x="1165352" y="0"/>
                  </a:moveTo>
                  <a:lnTo>
                    <a:pt x="50800" y="0"/>
                  </a:lnTo>
                  <a:lnTo>
                    <a:pt x="31021" y="3992"/>
                  </a:lnTo>
                  <a:lnTo>
                    <a:pt x="14874" y="14879"/>
                  </a:lnTo>
                  <a:lnTo>
                    <a:pt x="3990" y="31027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2"/>
                  </a:lnTo>
                  <a:lnTo>
                    <a:pt x="14874" y="289920"/>
                  </a:lnTo>
                  <a:lnTo>
                    <a:pt x="31021" y="300807"/>
                  </a:lnTo>
                  <a:lnTo>
                    <a:pt x="50800" y="304799"/>
                  </a:lnTo>
                  <a:lnTo>
                    <a:pt x="1165352" y="304799"/>
                  </a:lnTo>
                  <a:lnTo>
                    <a:pt x="1185130" y="300807"/>
                  </a:lnTo>
                  <a:lnTo>
                    <a:pt x="1201277" y="289920"/>
                  </a:lnTo>
                  <a:lnTo>
                    <a:pt x="1212161" y="273772"/>
                  </a:lnTo>
                  <a:lnTo>
                    <a:pt x="1216152" y="253999"/>
                  </a:lnTo>
                  <a:lnTo>
                    <a:pt x="1216152" y="50799"/>
                  </a:lnTo>
                  <a:lnTo>
                    <a:pt x="1212161" y="31027"/>
                  </a:lnTo>
                  <a:lnTo>
                    <a:pt x="1201277" y="14879"/>
                  </a:lnTo>
                  <a:lnTo>
                    <a:pt x="1185130" y="3992"/>
                  </a:lnTo>
                  <a:lnTo>
                    <a:pt x="1165352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546342" y="6252209"/>
              <a:ext cx="1216660" cy="304800"/>
            </a:xfrm>
            <a:custGeom>
              <a:avLst/>
              <a:gdLst/>
              <a:ahLst/>
              <a:cxnLst/>
              <a:rect l="l" t="t" r="r" b="b"/>
              <a:pathLst>
                <a:path w="1216659" h="304800">
                  <a:moveTo>
                    <a:pt x="0" y="50799"/>
                  </a:moveTo>
                  <a:lnTo>
                    <a:pt x="3990" y="31027"/>
                  </a:lnTo>
                  <a:lnTo>
                    <a:pt x="14874" y="14879"/>
                  </a:lnTo>
                  <a:lnTo>
                    <a:pt x="31021" y="3992"/>
                  </a:lnTo>
                  <a:lnTo>
                    <a:pt x="50800" y="0"/>
                  </a:lnTo>
                  <a:lnTo>
                    <a:pt x="1165352" y="0"/>
                  </a:lnTo>
                  <a:lnTo>
                    <a:pt x="1185130" y="3992"/>
                  </a:lnTo>
                  <a:lnTo>
                    <a:pt x="1201277" y="14879"/>
                  </a:lnTo>
                  <a:lnTo>
                    <a:pt x="1212161" y="31027"/>
                  </a:lnTo>
                  <a:lnTo>
                    <a:pt x="1216152" y="50799"/>
                  </a:lnTo>
                  <a:lnTo>
                    <a:pt x="1216152" y="253999"/>
                  </a:lnTo>
                  <a:lnTo>
                    <a:pt x="1212161" y="273772"/>
                  </a:lnTo>
                  <a:lnTo>
                    <a:pt x="1201277" y="289920"/>
                  </a:lnTo>
                  <a:lnTo>
                    <a:pt x="1185130" y="300807"/>
                  </a:lnTo>
                  <a:lnTo>
                    <a:pt x="1165352" y="304799"/>
                  </a:lnTo>
                  <a:lnTo>
                    <a:pt x="50800" y="304799"/>
                  </a:lnTo>
                  <a:lnTo>
                    <a:pt x="31021" y="300807"/>
                  </a:lnTo>
                  <a:lnTo>
                    <a:pt x="14874" y="289920"/>
                  </a:lnTo>
                  <a:lnTo>
                    <a:pt x="3990" y="273772"/>
                  </a:lnTo>
                  <a:lnTo>
                    <a:pt x="0" y="253999"/>
                  </a:lnTo>
                  <a:lnTo>
                    <a:pt x="0" y="50799"/>
                  </a:lnTo>
                  <a:close/>
                </a:path>
              </a:pathLst>
            </a:custGeom>
            <a:ln w="19050">
              <a:solidFill>
                <a:srgbClr val="4843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82435" y="6302044"/>
              <a:ext cx="700024" cy="198119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10261472" y="6245733"/>
            <a:ext cx="1236980" cy="344170"/>
            <a:chOff x="10261472" y="6245733"/>
            <a:chExt cx="1236980" cy="344170"/>
          </a:xfrm>
        </p:grpSpPr>
        <p:sp>
          <p:nvSpPr>
            <p:cNvPr id="149" name="object 149"/>
            <p:cNvSpPr/>
            <p:nvPr/>
          </p:nvSpPr>
          <p:spPr>
            <a:xfrm>
              <a:off x="10270997" y="6255258"/>
              <a:ext cx="1217930" cy="325120"/>
            </a:xfrm>
            <a:custGeom>
              <a:avLst/>
              <a:gdLst/>
              <a:ahLst/>
              <a:cxnLst/>
              <a:rect l="l" t="t" r="r" b="b"/>
              <a:pathLst>
                <a:path w="1217929" h="325120">
                  <a:moveTo>
                    <a:pt x="1163574" y="0"/>
                  </a:moveTo>
                  <a:lnTo>
                    <a:pt x="54101" y="0"/>
                  </a:lnTo>
                  <a:lnTo>
                    <a:pt x="33057" y="4251"/>
                  </a:lnTo>
                  <a:lnTo>
                    <a:pt x="15859" y="15844"/>
                  </a:lnTo>
                  <a:lnTo>
                    <a:pt x="4256" y="33041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6" y="291570"/>
                  </a:lnTo>
                  <a:lnTo>
                    <a:pt x="15859" y="308767"/>
                  </a:lnTo>
                  <a:lnTo>
                    <a:pt x="33057" y="320360"/>
                  </a:lnTo>
                  <a:lnTo>
                    <a:pt x="54101" y="324611"/>
                  </a:lnTo>
                  <a:lnTo>
                    <a:pt x="1163574" y="324611"/>
                  </a:lnTo>
                  <a:lnTo>
                    <a:pt x="1184618" y="320360"/>
                  </a:lnTo>
                  <a:lnTo>
                    <a:pt x="1201816" y="308767"/>
                  </a:lnTo>
                  <a:lnTo>
                    <a:pt x="1213419" y="291570"/>
                  </a:lnTo>
                  <a:lnTo>
                    <a:pt x="1217676" y="270509"/>
                  </a:lnTo>
                  <a:lnTo>
                    <a:pt x="1217676" y="54101"/>
                  </a:lnTo>
                  <a:lnTo>
                    <a:pt x="1213419" y="33041"/>
                  </a:lnTo>
                  <a:lnTo>
                    <a:pt x="1201816" y="15844"/>
                  </a:lnTo>
                  <a:lnTo>
                    <a:pt x="1184618" y="4251"/>
                  </a:lnTo>
                  <a:lnTo>
                    <a:pt x="1163574" y="0"/>
                  </a:lnTo>
                  <a:close/>
                </a:path>
              </a:pathLst>
            </a:custGeom>
            <a:solidFill>
              <a:srgbClr val="755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270997" y="6255258"/>
              <a:ext cx="1217930" cy="325120"/>
            </a:xfrm>
            <a:custGeom>
              <a:avLst/>
              <a:gdLst/>
              <a:ahLst/>
              <a:cxnLst/>
              <a:rect l="l" t="t" r="r" b="b"/>
              <a:pathLst>
                <a:path w="1217929" h="325120">
                  <a:moveTo>
                    <a:pt x="0" y="54101"/>
                  </a:moveTo>
                  <a:lnTo>
                    <a:pt x="4256" y="33041"/>
                  </a:lnTo>
                  <a:lnTo>
                    <a:pt x="15859" y="15844"/>
                  </a:lnTo>
                  <a:lnTo>
                    <a:pt x="33057" y="4251"/>
                  </a:lnTo>
                  <a:lnTo>
                    <a:pt x="54101" y="0"/>
                  </a:lnTo>
                  <a:lnTo>
                    <a:pt x="1163574" y="0"/>
                  </a:lnTo>
                  <a:lnTo>
                    <a:pt x="1184618" y="4251"/>
                  </a:lnTo>
                  <a:lnTo>
                    <a:pt x="1201816" y="15844"/>
                  </a:lnTo>
                  <a:lnTo>
                    <a:pt x="1213419" y="33041"/>
                  </a:lnTo>
                  <a:lnTo>
                    <a:pt x="1217676" y="54101"/>
                  </a:lnTo>
                  <a:lnTo>
                    <a:pt x="1217676" y="270509"/>
                  </a:lnTo>
                  <a:lnTo>
                    <a:pt x="1213419" y="291570"/>
                  </a:lnTo>
                  <a:lnTo>
                    <a:pt x="1201816" y="308767"/>
                  </a:lnTo>
                  <a:lnTo>
                    <a:pt x="1184618" y="320360"/>
                  </a:lnTo>
                  <a:lnTo>
                    <a:pt x="1163574" y="324611"/>
                  </a:lnTo>
                  <a:lnTo>
                    <a:pt x="54101" y="324611"/>
                  </a:lnTo>
                  <a:lnTo>
                    <a:pt x="33057" y="320360"/>
                  </a:lnTo>
                  <a:lnTo>
                    <a:pt x="15859" y="308767"/>
                  </a:lnTo>
                  <a:lnTo>
                    <a:pt x="4256" y="291570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19050">
              <a:solidFill>
                <a:srgbClr val="534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583290" y="6318199"/>
              <a:ext cx="700023" cy="198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2397" y="2739644"/>
            <a:ext cx="742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Ад</a:t>
            </a:r>
            <a:r>
              <a:rPr sz="18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р</a:t>
            </a:r>
            <a:r>
              <a:rPr sz="18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е</a:t>
            </a:r>
            <a:r>
              <a:rPr sz="18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с: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0032" y="2739644"/>
            <a:ext cx="750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297610,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Республика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Крым,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Белогорский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район,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с.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Зыбины,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ул.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Кирова,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д.13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2397" y="3556761"/>
            <a:ext cx="3631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Телефон: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+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7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978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Электронная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почта:</a:t>
            </a:r>
            <a:r>
              <a:rPr sz="18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  <a:hlinkClick r:id="rId2"/>
              </a:rPr>
              <a:t>zybiny@bk.ru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8651" y="1275570"/>
            <a:ext cx="6381750" cy="596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3913" y="1964294"/>
            <a:ext cx="4919980" cy="1493520"/>
            <a:chOff x="3013913" y="1964294"/>
            <a:chExt cx="4919980" cy="1493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3913" y="1964294"/>
              <a:ext cx="4919838" cy="14929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289" y="2752090"/>
              <a:ext cx="562203" cy="182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9041" y="2216226"/>
              <a:ext cx="611339" cy="183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3497" y="2218690"/>
              <a:ext cx="561848" cy="182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2299" y="2711831"/>
              <a:ext cx="611339" cy="1828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2860" y="3581145"/>
            <a:ext cx="7901305" cy="239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0295">
              <a:lnSpc>
                <a:spcPct val="100000"/>
              </a:lnSpc>
              <a:spcBef>
                <a:spcPts val="100"/>
              </a:spcBef>
              <a:tabLst>
                <a:tab pos="5122545" algn="l"/>
              </a:tabLst>
            </a:pPr>
            <a:r>
              <a:rPr sz="2400" b="1" spc="-5" dirty="0">
                <a:solidFill>
                  <a:srgbClr val="6C1D6B"/>
                </a:solidFill>
                <a:latin typeface="Arial"/>
                <a:cs typeface="Arial"/>
              </a:rPr>
              <a:t>ДЕФИЦИТ	</a:t>
            </a:r>
            <a:r>
              <a:rPr sz="3600" b="1" spc="-7" baseline="1157" dirty="0">
                <a:solidFill>
                  <a:srgbClr val="6C1D6B"/>
                </a:solidFill>
                <a:latin typeface="Arial"/>
                <a:cs typeface="Arial"/>
              </a:rPr>
              <a:t>ПРОФИЦИТ</a:t>
            </a:r>
            <a:endParaRPr sz="3600" baseline="115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</a:pP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Расходы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бюджета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это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выплачиваемые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из </a:t>
            </a:r>
            <a:r>
              <a:rPr sz="1800" i="1" spc="-10" dirty="0">
                <a:latin typeface="Times New Roman"/>
                <a:cs typeface="Times New Roman"/>
              </a:rPr>
              <a:t>бюджета</a:t>
            </a:r>
            <a:r>
              <a:rPr sz="1800" i="1" spc="-5" dirty="0">
                <a:latin typeface="Times New Roman"/>
                <a:cs typeface="Times New Roman"/>
              </a:rPr>
              <a:t> денежные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средства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Расходные</a:t>
            </a:r>
            <a:r>
              <a:rPr sz="1800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обязательства</a:t>
            </a:r>
            <a:r>
              <a:rPr sz="18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(публичные</a:t>
            </a:r>
            <a:r>
              <a:rPr sz="1800" b="1" i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гражданско-правовые)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sz="1800" i="1" spc="-10" dirty="0">
                <a:latin typeface="Times New Roman"/>
                <a:cs typeface="Times New Roman"/>
              </a:rPr>
              <a:t>обязанность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выплатить</a:t>
            </a:r>
            <a:r>
              <a:rPr sz="1800" i="1" spc="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денежные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средства</a:t>
            </a:r>
            <a:r>
              <a:rPr sz="1800" i="1" dirty="0">
                <a:latin typeface="Times New Roman"/>
                <a:cs typeface="Times New Roman"/>
              </a:rPr>
              <a:t> из </a:t>
            </a:r>
            <a:r>
              <a:rPr sz="1800" i="1" spc="-5" dirty="0">
                <a:latin typeface="Times New Roman"/>
                <a:cs typeface="Times New Roman"/>
              </a:rPr>
              <a:t>соответствующего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бюджета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1484" y="632459"/>
            <a:ext cx="4594098" cy="7962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583051" y="778255"/>
            <a:ext cx="1823720" cy="51815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54990" marR="5080" indent="-542925">
              <a:lnSpc>
                <a:spcPct val="79400"/>
              </a:lnSpc>
              <a:spcBef>
                <a:spcPts val="545"/>
              </a:spcBef>
            </a:pPr>
            <a:r>
              <a:rPr sz="1800" b="1" i="1" dirty="0">
                <a:solidFill>
                  <a:srgbClr val="4F1F76"/>
                </a:solidFill>
                <a:latin typeface="Times New Roman"/>
                <a:cs typeface="Times New Roman"/>
              </a:rPr>
              <a:t>За</a:t>
            </a:r>
            <a:r>
              <a:rPr sz="1800" b="1" i="1" spc="-10" dirty="0">
                <a:solidFill>
                  <a:srgbClr val="4F1F76"/>
                </a:solidFill>
                <a:latin typeface="Times New Roman"/>
                <a:cs typeface="Times New Roman"/>
              </a:rPr>
              <a:t>п</a:t>
            </a:r>
            <a:r>
              <a:rPr sz="1800" b="1" i="1" spc="-5" dirty="0">
                <a:solidFill>
                  <a:srgbClr val="4F1F76"/>
                </a:solidFill>
                <a:latin typeface="Times New Roman"/>
                <a:cs typeface="Times New Roman"/>
              </a:rPr>
              <a:t>лан</a:t>
            </a:r>
            <a:r>
              <a:rPr sz="1800" b="1" i="1" spc="-10" dirty="0">
                <a:solidFill>
                  <a:srgbClr val="4F1F76"/>
                </a:solidFill>
                <a:latin typeface="Times New Roman"/>
                <a:cs typeface="Times New Roman"/>
              </a:rPr>
              <a:t>и</a:t>
            </a:r>
            <a:r>
              <a:rPr sz="1800" b="1" i="1" dirty="0">
                <a:solidFill>
                  <a:srgbClr val="4F1F76"/>
                </a:solidFill>
                <a:latin typeface="Times New Roman"/>
                <a:cs typeface="Times New Roman"/>
              </a:rPr>
              <a:t>ро</a:t>
            </a:r>
            <a:r>
              <a:rPr sz="1800" b="1" i="1" spc="-15" dirty="0">
                <a:solidFill>
                  <a:srgbClr val="4F1F76"/>
                </a:solidFill>
                <a:latin typeface="Times New Roman"/>
                <a:cs typeface="Times New Roman"/>
              </a:rPr>
              <a:t>в</a:t>
            </a:r>
            <a:r>
              <a:rPr sz="1800" b="1" i="1" dirty="0">
                <a:solidFill>
                  <a:srgbClr val="4F1F76"/>
                </a:solidFill>
                <a:latin typeface="Times New Roman"/>
                <a:cs typeface="Times New Roman"/>
              </a:rPr>
              <a:t>ан</a:t>
            </a:r>
            <a:r>
              <a:rPr sz="1800" b="1" i="1" spc="-10" dirty="0">
                <a:solidFill>
                  <a:srgbClr val="4F1F76"/>
                </a:solidFill>
                <a:latin typeface="Times New Roman"/>
                <a:cs typeface="Times New Roman"/>
              </a:rPr>
              <a:t>н</a:t>
            </a:r>
            <a:r>
              <a:rPr sz="1800" b="1" i="1" dirty="0">
                <a:solidFill>
                  <a:srgbClr val="4F1F76"/>
                </a:solidFill>
                <a:latin typeface="Times New Roman"/>
                <a:cs typeface="Times New Roman"/>
              </a:rPr>
              <a:t>ые  </a:t>
            </a:r>
            <a:r>
              <a:rPr sz="1800" b="1" i="1" spc="-25" dirty="0">
                <a:solidFill>
                  <a:srgbClr val="4F1F76"/>
                </a:solidFill>
                <a:latin typeface="Times New Roman"/>
                <a:cs typeface="Times New Roman"/>
              </a:rPr>
              <a:t>доходы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60009" y="903224"/>
            <a:ext cx="346710" cy="185420"/>
            <a:chOff x="5660009" y="903224"/>
            <a:chExt cx="346710" cy="185420"/>
          </a:xfrm>
        </p:grpSpPr>
        <p:sp>
          <p:nvSpPr>
            <p:cNvPr id="12" name="object 12"/>
            <p:cNvSpPr/>
            <p:nvPr/>
          </p:nvSpPr>
          <p:spPr>
            <a:xfrm>
              <a:off x="5669534" y="912748"/>
              <a:ext cx="327660" cy="166370"/>
            </a:xfrm>
            <a:custGeom>
              <a:avLst/>
              <a:gdLst/>
              <a:ahLst/>
              <a:cxnLst/>
              <a:rect l="l" t="t" r="r" b="b"/>
              <a:pathLst>
                <a:path w="327660" h="166369">
                  <a:moveTo>
                    <a:pt x="327152" y="116205"/>
                  </a:moveTo>
                  <a:lnTo>
                    <a:pt x="0" y="116205"/>
                  </a:lnTo>
                  <a:lnTo>
                    <a:pt x="0" y="166370"/>
                  </a:lnTo>
                  <a:lnTo>
                    <a:pt x="327152" y="166370"/>
                  </a:lnTo>
                  <a:lnTo>
                    <a:pt x="327152" y="116205"/>
                  </a:lnTo>
                  <a:close/>
                </a:path>
                <a:path w="327660" h="166369">
                  <a:moveTo>
                    <a:pt x="327152" y="0"/>
                  </a:moveTo>
                  <a:lnTo>
                    <a:pt x="0" y="0"/>
                  </a:lnTo>
                  <a:lnTo>
                    <a:pt x="0" y="50165"/>
                  </a:lnTo>
                  <a:lnTo>
                    <a:pt x="327152" y="50165"/>
                  </a:lnTo>
                  <a:lnTo>
                    <a:pt x="327152" y="0"/>
                  </a:lnTo>
                  <a:close/>
                </a:path>
              </a:pathLst>
            </a:custGeom>
            <a:solidFill>
              <a:srgbClr val="6C1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69534" y="912749"/>
              <a:ext cx="327660" cy="166370"/>
            </a:xfrm>
            <a:custGeom>
              <a:avLst/>
              <a:gdLst/>
              <a:ahLst/>
              <a:cxnLst/>
              <a:rect l="l" t="t" r="r" b="b"/>
              <a:pathLst>
                <a:path w="327660" h="166369">
                  <a:moveTo>
                    <a:pt x="0" y="0"/>
                  </a:moveTo>
                  <a:lnTo>
                    <a:pt x="327151" y="0"/>
                  </a:lnTo>
                  <a:lnTo>
                    <a:pt x="327151" y="50164"/>
                  </a:lnTo>
                  <a:lnTo>
                    <a:pt x="0" y="50164"/>
                  </a:lnTo>
                  <a:lnTo>
                    <a:pt x="0" y="0"/>
                  </a:lnTo>
                  <a:close/>
                </a:path>
                <a:path w="327660" h="166369">
                  <a:moveTo>
                    <a:pt x="0" y="116204"/>
                  </a:moveTo>
                  <a:lnTo>
                    <a:pt x="327151" y="116204"/>
                  </a:lnTo>
                  <a:lnTo>
                    <a:pt x="327151" y="166370"/>
                  </a:lnTo>
                  <a:lnTo>
                    <a:pt x="0" y="166370"/>
                  </a:lnTo>
                  <a:lnTo>
                    <a:pt x="0" y="116204"/>
                  </a:lnTo>
                  <a:close/>
                </a:path>
              </a:pathLst>
            </a:custGeom>
            <a:ln w="19050">
              <a:solidFill>
                <a:srgbClr val="C39A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14109" y="811784"/>
            <a:ext cx="344741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4F1F76"/>
                </a:solidFill>
                <a:latin typeface="Times New Roman"/>
                <a:cs typeface="Times New Roman"/>
              </a:rPr>
              <a:t>Запланированные</a:t>
            </a:r>
            <a:r>
              <a:rPr sz="1800" b="1" i="1" spc="254" dirty="0">
                <a:solidFill>
                  <a:srgbClr val="4F1F76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,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то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возникает:</a:t>
            </a:r>
            <a:endParaRPr sz="1800">
              <a:latin typeface="Times New Roman"/>
              <a:cs typeface="Times New Roman"/>
            </a:endParaRPr>
          </a:p>
          <a:p>
            <a:pPr marL="501650">
              <a:lnSpc>
                <a:spcPts val="1939"/>
              </a:lnSpc>
            </a:pPr>
            <a:r>
              <a:rPr sz="1800" b="1" i="1" spc="-15" dirty="0">
                <a:solidFill>
                  <a:srgbClr val="4F1F76"/>
                </a:solidFill>
                <a:latin typeface="Times New Roman"/>
                <a:cs typeface="Times New Roman"/>
              </a:rPr>
              <a:t>расходы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908" y="770382"/>
            <a:ext cx="281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Если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нарушается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равенство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78168" y="0"/>
            <a:ext cx="5416550" cy="6858000"/>
            <a:chOff x="6678168" y="0"/>
            <a:chExt cx="5416550" cy="6858000"/>
          </a:xfrm>
        </p:grpSpPr>
        <p:sp>
          <p:nvSpPr>
            <p:cNvPr id="4" name="object 4"/>
            <p:cNvSpPr/>
            <p:nvPr/>
          </p:nvSpPr>
          <p:spPr>
            <a:xfrm>
              <a:off x="7185660" y="0"/>
              <a:ext cx="4909185" cy="6858000"/>
            </a:xfrm>
            <a:custGeom>
              <a:avLst/>
              <a:gdLst/>
              <a:ahLst/>
              <a:cxnLst/>
              <a:rect l="l" t="t" r="r" b="b"/>
              <a:pathLst>
                <a:path w="4909184" h="6858000">
                  <a:moveTo>
                    <a:pt x="1872107" y="0"/>
                  </a:moveTo>
                  <a:lnTo>
                    <a:pt x="2596769" y="3740785"/>
                  </a:lnTo>
                  <a:lnTo>
                    <a:pt x="2355215" y="5122418"/>
                  </a:lnTo>
                  <a:lnTo>
                    <a:pt x="0" y="6841149"/>
                  </a:lnTo>
                  <a:lnTo>
                    <a:pt x="4908804" y="6857999"/>
                  </a:lnTo>
                  <a:lnTo>
                    <a:pt x="3735578" y="8381"/>
                  </a:lnTo>
                  <a:lnTo>
                    <a:pt x="1872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11489" y="3769359"/>
              <a:ext cx="1033144" cy="358140"/>
            </a:xfrm>
            <a:custGeom>
              <a:avLst/>
              <a:gdLst/>
              <a:ahLst/>
              <a:cxnLst/>
              <a:rect l="l" t="t" r="r" b="b"/>
              <a:pathLst>
                <a:path w="1033145" h="358139">
                  <a:moveTo>
                    <a:pt x="984884" y="297814"/>
                  </a:moveTo>
                  <a:lnTo>
                    <a:pt x="907668" y="297814"/>
                  </a:lnTo>
                  <a:lnTo>
                    <a:pt x="901064" y="353187"/>
                  </a:lnTo>
                  <a:lnTo>
                    <a:pt x="977772" y="353187"/>
                  </a:lnTo>
                  <a:lnTo>
                    <a:pt x="984884" y="297814"/>
                  </a:lnTo>
                  <a:close/>
                </a:path>
                <a:path w="1033145" h="358139">
                  <a:moveTo>
                    <a:pt x="1020317" y="4571"/>
                  </a:moveTo>
                  <a:lnTo>
                    <a:pt x="958468" y="4571"/>
                  </a:lnTo>
                  <a:lnTo>
                    <a:pt x="789431" y="250189"/>
                  </a:lnTo>
                  <a:lnTo>
                    <a:pt x="783970" y="297814"/>
                  </a:lnTo>
                  <a:lnTo>
                    <a:pt x="1024381" y="297814"/>
                  </a:lnTo>
                  <a:lnTo>
                    <a:pt x="1032019" y="239521"/>
                  </a:lnTo>
                  <a:lnTo>
                    <a:pt x="873251" y="239521"/>
                  </a:lnTo>
                  <a:lnTo>
                    <a:pt x="936625" y="133984"/>
                  </a:lnTo>
                  <a:lnTo>
                    <a:pt x="1004412" y="133984"/>
                  </a:lnTo>
                  <a:lnTo>
                    <a:pt x="1020317" y="4571"/>
                  </a:lnTo>
                  <a:close/>
                </a:path>
                <a:path w="1033145" h="358139">
                  <a:moveTo>
                    <a:pt x="1004412" y="133984"/>
                  </a:moveTo>
                  <a:lnTo>
                    <a:pt x="936625" y="133984"/>
                  </a:lnTo>
                  <a:lnTo>
                    <a:pt x="922908" y="239521"/>
                  </a:lnTo>
                  <a:lnTo>
                    <a:pt x="1032019" y="239521"/>
                  </a:lnTo>
                  <a:lnTo>
                    <a:pt x="1033017" y="231901"/>
                  </a:lnTo>
                  <a:lnTo>
                    <a:pt x="992377" y="231901"/>
                  </a:lnTo>
                  <a:lnTo>
                    <a:pt x="1004412" y="133984"/>
                  </a:lnTo>
                  <a:close/>
                </a:path>
                <a:path w="1033145" h="358139">
                  <a:moveTo>
                    <a:pt x="417449" y="507"/>
                  </a:moveTo>
                  <a:lnTo>
                    <a:pt x="371919" y="9064"/>
                  </a:lnTo>
                  <a:lnTo>
                    <a:pt x="334771" y="32765"/>
                  </a:lnTo>
                  <a:lnTo>
                    <a:pt x="306054" y="68675"/>
                  </a:lnTo>
                  <a:lnTo>
                    <a:pt x="285622" y="113918"/>
                  </a:lnTo>
                  <a:lnTo>
                    <a:pt x="273335" y="165353"/>
                  </a:lnTo>
                  <a:lnTo>
                    <a:pt x="269239" y="220217"/>
                  </a:lnTo>
                  <a:lnTo>
                    <a:pt x="271166" y="252128"/>
                  </a:lnTo>
                  <a:lnTo>
                    <a:pt x="285402" y="303424"/>
                  </a:lnTo>
                  <a:lnTo>
                    <a:pt x="313209" y="338077"/>
                  </a:lnTo>
                  <a:lnTo>
                    <a:pt x="353302" y="355516"/>
                  </a:lnTo>
                  <a:lnTo>
                    <a:pt x="377825" y="357758"/>
                  </a:lnTo>
                  <a:lnTo>
                    <a:pt x="401302" y="355381"/>
                  </a:lnTo>
                  <a:lnTo>
                    <a:pt x="442208" y="339292"/>
                  </a:lnTo>
                  <a:lnTo>
                    <a:pt x="475047" y="308842"/>
                  </a:lnTo>
                  <a:lnTo>
                    <a:pt x="491588" y="283717"/>
                  </a:lnTo>
                  <a:lnTo>
                    <a:pt x="381888" y="283717"/>
                  </a:lnTo>
                  <a:lnTo>
                    <a:pt x="374534" y="282694"/>
                  </a:lnTo>
                  <a:lnTo>
                    <a:pt x="351964" y="250285"/>
                  </a:lnTo>
                  <a:lnTo>
                    <a:pt x="349884" y="225806"/>
                  </a:lnTo>
                  <a:lnTo>
                    <a:pt x="350246" y="210135"/>
                  </a:lnTo>
                  <a:lnTo>
                    <a:pt x="355853" y="160146"/>
                  </a:lnTo>
                  <a:lnTo>
                    <a:pt x="369284" y="113301"/>
                  </a:lnTo>
                  <a:lnTo>
                    <a:pt x="391683" y="81168"/>
                  </a:lnTo>
                  <a:lnTo>
                    <a:pt x="412368" y="74040"/>
                  </a:lnTo>
                  <a:lnTo>
                    <a:pt x="516408" y="74040"/>
                  </a:lnTo>
                  <a:lnTo>
                    <a:pt x="509524" y="55538"/>
                  </a:lnTo>
                  <a:lnTo>
                    <a:pt x="497331" y="35940"/>
                  </a:lnTo>
                  <a:lnTo>
                    <a:pt x="481903" y="20581"/>
                  </a:lnTo>
                  <a:lnTo>
                    <a:pt x="463438" y="9556"/>
                  </a:lnTo>
                  <a:lnTo>
                    <a:pt x="441950" y="2865"/>
                  </a:lnTo>
                  <a:lnTo>
                    <a:pt x="417449" y="507"/>
                  </a:lnTo>
                  <a:close/>
                </a:path>
                <a:path w="1033145" h="358139">
                  <a:moveTo>
                    <a:pt x="516408" y="74040"/>
                  </a:moveTo>
                  <a:lnTo>
                    <a:pt x="412368" y="74040"/>
                  </a:lnTo>
                  <a:lnTo>
                    <a:pt x="420014" y="75068"/>
                  </a:lnTo>
                  <a:lnTo>
                    <a:pt x="426577" y="77977"/>
                  </a:lnTo>
                  <a:lnTo>
                    <a:pt x="443892" y="120288"/>
                  </a:lnTo>
                  <a:lnTo>
                    <a:pt x="444372" y="133984"/>
                  </a:lnTo>
                  <a:lnTo>
                    <a:pt x="444067" y="149629"/>
                  </a:lnTo>
                  <a:lnTo>
                    <a:pt x="438530" y="199135"/>
                  </a:lnTo>
                  <a:lnTo>
                    <a:pt x="425225" y="245231"/>
                  </a:lnTo>
                  <a:lnTo>
                    <a:pt x="402748" y="276748"/>
                  </a:lnTo>
                  <a:lnTo>
                    <a:pt x="381888" y="283717"/>
                  </a:lnTo>
                  <a:lnTo>
                    <a:pt x="491588" y="283717"/>
                  </a:lnTo>
                  <a:lnTo>
                    <a:pt x="509015" y="244601"/>
                  </a:lnTo>
                  <a:lnTo>
                    <a:pt x="521366" y="193087"/>
                  </a:lnTo>
                  <a:lnTo>
                    <a:pt x="525526" y="138048"/>
                  </a:lnTo>
                  <a:lnTo>
                    <a:pt x="523620" y="106592"/>
                  </a:lnTo>
                  <a:lnTo>
                    <a:pt x="518286" y="79089"/>
                  </a:lnTo>
                  <a:lnTo>
                    <a:pt x="516408" y="74040"/>
                  </a:lnTo>
                  <a:close/>
                </a:path>
                <a:path w="1033145" h="358139">
                  <a:moveTo>
                    <a:pt x="777278" y="73025"/>
                  </a:moveTo>
                  <a:lnTo>
                    <a:pt x="673988" y="73025"/>
                  </a:lnTo>
                  <a:lnTo>
                    <a:pt x="682116" y="73151"/>
                  </a:lnTo>
                  <a:lnTo>
                    <a:pt x="688212" y="75564"/>
                  </a:lnTo>
                  <a:lnTo>
                    <a:pt x="696340" y="85216"/>
                  </a:lnTo>
                  <a:lnTo>
                    <a:pt x="698372" y="91693"/>
                  </a:lnTo>
                  <a:lnTo>
                    <a:pt x="698372" y="99948"/>
                  </a:lnTo>
                  <a:lnTo>
                    <a:pt x="681735" y="147446"/>
                  </a:lnTo>
                  <a:lnTo>
                    <a:pt x="656750" y="179558"/>
                  </a:lnTo>
                  <a:lnTo>
                    <a:pt x="647700" y="189229"/>
                  </a:lnTo>
                  <a:lnTo>
                    <a:pt x="544067" y="302006"/>
                  </a:lnTo>
                  <a:lnTo>
                    <a:pt x="539495" y="353187"/>
                  </a:lnTo>
                  <a:lnTo>
                    <a:pt x="749172" y="353187"/>
                  </a:lnTo>
                  <a:lnTo>
                    <a:pt x="758189" y="281685"/>
                  </a:lnTo>
                  <a:lnTo>
                    <a:pt x="655827" y="281685"/>
                  </a:lnTo>
                  <a:lnTo>
                    <a:pt x="655827" y="280669"/>
                  </a:lnTo>
                  <a:lnTo>
                    <a:pt x="711580" y="223265"/>
                  </a:lnTo>
                  <a:lnTo>
                    <a:pt x="739219" y="192008"/>
                  </a:lnTo>
                  <a:lnTo>
                    <a:pt x="760476" y="160273"/>
                  </a:lnTo>
                  <a:lnTo>
                    <a:pt x="777710" y="108356"/>
                  </a:lnTo>
                  <a:lnTo>
                    <a:pt x="779017" y="89281"/>
                  </a:lnTo>
                  <a:lnTo>
                    <a:pt x="777278" y="73025"/>
                  </a:lnTo>
                  <a:close/>
                </a:path>
                <a:path w="1033145" h="358139">
                  <a:moveTo>
                    <a:pt x="686688" y="0"/>
                  </a:moveTo>
                  <a:lnTo>
                    <a:pt x="633146" y="10822"/>
                  </a:lnTo>
                  <a:lnTo>
                    <a:pt x="590803" y="39369"/>
                  </a:lnTo>
                  <a:lnTo>
                    <a:pt x="570483" y="64896"/>
                  </a:lnTo>
                  <a:lnTo>
                    <a:pt x="623315" y="107568"/>
                  </a:lnTo>
                  <a:lnTo>
                    <a:pt x="629007" y="99667"/>
                  </a:lnTo>
                  <a:lnTo>
                    <a:pt x="635031" y="92741"/>
                  </a:lnTo>
                  <a:lnTo>
                    <a:pt x="673988" y="73025"/>
                  </a:lnTo>
                  <a:lnTo>
                    <a:pt x="777278" y="73025"/>
                  </a:lnTo>
                  <a:lnTo>
                    <a:pt x="776872" y="69232"/>
                  </a:lnTo>
                  <a:lnTo>
                    <a:pt x="751458" y="23494"/>
                  </a:lnTo>
                  <a:lnTo>
                    <a:pt x="705167" y="1599"/>
                  </a:lnTo>
                  <a:lnTo>
                    <a:pt x="686688" y="0"/>
                  </a:lnTo>
                  <a:close/>
                </a:path>
                <a:path w="1033145" h="358139">
                  <a:moveTo>
                    <a:pt x="237782" y="73025"/>
                  </a:moveTo>
                  <a:lnTo>
                    <a:pt x="134492" y="73025"/>
                  </a:lnTo>
                  <a:lnTo>
                    <a:pt x="142620" y="73151"/>
                  </a:lnTo>
                  <a:lnTo>
                    <a:pt x="148716" y="75564"/>
                  </a:lnTo>
                  <a:lnTo>
                    <a:pt x="156844" y="85216"/>
                  </a:lnTo>
                  <a:lnTo>
                    <a:pt x="158876" y="91693"/>
                  </a:lnTo>
                  <a:lnTo>
                    <a:pt x="158876" y="99948"/>
                  </a:lnTo>
                  <a:lnTo>
                    <a:pt x="142239" y="147446"/>
                  </a:lnTo>
                  <a:lnTo>
                    <a:pt x="117254" y="179558"/>
                  </a:lnTo>
                  <a:lnTo>
                    <a:pt x="108203" y="189229"/>
                  </a:lnTo>
                  <a:lnTo>
                    <a:pt x="4571" y="302006"/>
                  </a:lnTo>
                  <a:lnTo>
                    <a:pt x="0" y="353187"/>
                  </a:lnTo>
                  <a:lnTo>
                    <a:pt x="209676" y="353187"/>
                  </a:lnTo>
                  <a:lnTo>
                    <a:pt x="218693" y="281685"/>
                  </a:lnTo>
                  <a:lnTo>
                    <a:pt x="116331" y="281685"/>
                  </a:lnTo>
                  <a:lnTo>
                    <a:pt x="116331" y="280669"/>
                  </a:lnTo>
                  <a:lnTo>
                    <a:pt x="172084" y="223265"/>
                  </a:lnTo>
                  <a:lnTo>
                    <a:pt x="199723" y="192008"/>
                  </a:lnTo>
                  <a:lnTo>
                    <a:pt x="220979" y="160273"/>
                  </a:lnTo>
                  <a:lnTo>
                    <a:pt x="238214" y="108356"/>
                  </a:lnTo>
                  <a:lnTo>
                    <a:pt x="239521" y="89281"/>
                  </a:lnTo>
                  <a:lnTo>
                    <a:pt x="237782" y="73025"/>
                  </a:lnTo>
                  <a:close/>
                </a:path>
                <a:path w="1033145" h="358139">
                  <a:moveTo>
                    <a:pt x="147192" y="0"/>
                  </a:moveTo>
                  <a:lnTo>
                    <a:pt x="93650" y="10822"/>
                  </a:lnTo>
                  <a:lnTo>
                    <a:pt x="51307" y="39369"/>
                  </a:lnTo>
                  <a:lnTo>
                    <a:pt x="30987" y="64896"/>
                  </a:lnTo>
                  <a:lnTo>
                    <a:pt x="83819" y="107568"/>
                  </a:lnTo>
                  <a:lnTo>
                    <a:pt x="89511" y="99667"/>
                  </a:lnTo>
                  <a:lnTo>
                    <a:pt x="95535" y="92741"/>
                  </a:lnTo>
                  <a:lnTo>
                    <a:pt x="134492" y="73025"/>
                  </a:lnTo>
                  <a:lnTo>
                    <a:pt x="237782" y="73025"/>
                  </a:lnTo>
                  <a:lnTo>
                    <a:pt x="237376" y="69232"/>
                  </a:lnTo>
                  <a:lnTo>
                    <a:pt x="211962" y="23494"/>
                  </a:lnTo>
                  <a:lnTo>
                    <a:pt x="165671" y="1599"/>
                  </a:lnTo>
                  <a:lnTo>
                    <a:pt x="147192" y="0"/>
                  </a:lnTo>
                  <a:close/>
                </a:path>
              </a:pathLst>
            </a:custGeom>
            <a:solidFill>
              <a:srgbClr val="472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84741" y="3903345"/>
              <a:ext cx="63500" cy="106045"/>
            </a:xfrm>
            <a:custGeom>
              <a:avLst/>
              <a:gdLst/>
              <a:ahLst/>
              <a:cxnLst/>
              <a:rect l="l" t="t" r="r" b="b"/>
              <a:pathLst>
                <a:path w="63500" h="106045">
                  <a:moveTo>
                    <a:pt x="63373" y="0"/>
                  </a:moveTo>
                  <a:lnTo>
                    <a:pt x="0" y="105536"/>
                  </a:lnTo>
                  <a:lnTo>
                    <a:pt x="49656" y="105536"/>
                  </a:lnTo>
                  <a:lnTo>
                    <a:pt x="63373" y="0"/>
                  </a:lnTo>
                  <a:close/>
                </a:path>
              </a:pathLst>
            </a:custGeom>
            <a:ln w="9144">
              <a:solidFill>
                <a:srgbClr val="2F1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56802" y="3838828"/>
              <a:ext cx="103631" cy="2188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11489" y="3769359"/>
              <a:ext cx="1033144" cy="358140"/>
            </a:xfrm>
            <a:custGeom>
              <a:avLst/>
              <a:gdLst/>
              <a:ahLst/>
              <a:cxnLst/>
              <a:rect l="l" t="t" r="r" b="b"/>
              <a:pathLst>
                <a:path w="1033145" h="358139">
                  <a:moveTo>
                    <a:pt x="958468" y="4571"/>
                  </a:moveTo>
                  <a:lnTo>
                    <a:pt x="1020317" y="4571"/>
                  </a:lnTo>
                  <a:lnTo>
                    <a:pt x="992377" y="231901"/>
                  </a:lnTo>
                  <a:lnTo>
                    <a:pt x="1033017" y="231901"/>
                  </a:lnTo>
                  <a:lnTo>
                    <a:pt x="1024381" y="297814"/>
                  </a:lnTo>
                  <a:lnTo>
                    <a:pt x="984884" y="297814"/>
                  </a:lnTo>
                  <a:lnTo>
                    <a:pt x="977772" y="353187"/>
                  </a:lnTo>
                  <a:lnTo>
                    <a:pt x="901064" y="353187"/>
                  </a:lnTo>
                  <a:lnTo>
                    <a:pt x="907668" y="297814"/>
                  </a:lnTo>
                  <a:lnTo>
                    <a:pt x="783970" y="297814"/>
                  </a:lnTo>
                  <a:lnTo>
                    <a:pt x="789431" y="250189"/>
                  </a:lnTo>
                  <a:lnTo>
                    <a:pt x="958468" y="4571"/>
                  </a:lnTo>
                  <a:close/>
                </a:path>
                <a:path w="1033145" h="358139">
                  <a:moveTo>
                    <a:pt x="417449" y="507"/>
                  </a:moveTo>
                  <a:lnTo>
                    <a:pt x="463438" y="9556"/>
                  </a:lnTo>
                  <a:lnTo>
                    <a:pt x="497331" y="35940"/>
                  </a:lnTo>
                  <a:lnTo>
                    <a:pt x="518286" y="79089"/>
                  </a:lnTo>
                  <a:lnTo>
                    <a:pt x="525526" y="138048"/>
                  </a:lnTo>
                  <a:lnTo>
                    <a:pt x="524482" y="166002"/>
                  </a:lnTo>
                  <a:lnTo>
                    <a:pt x="516203" y="219291"/>
                  </a:lnTo>
                  <a:lnTo>
                    <a:pt x="499725" y="268317"/>
                  </a:lnTo>
                  <a:lnTo>
                    <a:pt x="475047" y="308842"/>
                  </a:lnTo>
                  <a:lnTo>
                    <a:pt x="442208" y="339292"/>
                  </a:lnTo>
                  <a:lnTo>
                    <a:pt x="401302" y="355381"/>
                  </a:lnTo>
                  <a:lnTo>
                    <a:pt x="377825" y="357758"/>
                  </a:lnTo>
                  <a:lnTo>
                    <a:pt x="353302" y="355516"/>
                  </a:lnTo>
                  <a:lnTo>
                    <a:pt x="313209" y="338077"/>
                  </a:lnTo>
                  <a:lnTo>
                    <a:pt x="285402" y="303424"/>
                  </a:lnTo>
                  <a:lnTo>
                    <a:pt x="271166" y="252128"/>
                  </a:lnTo>
                  <a:lnTo>
                    <a:pt x="269239" y="220217"/>
                  </a:lnTo>
                  <a:lnTo>
                    <a:pt x="270263" y="192357"/>
                  </a:lnTo>
                  <a:lnTo>
                    <a:pt x="278455" y="139207"/>
                  </a:lnTo>
                  <a:lnTo>
                    <a:pt x="294784" y="90130"/>
                  </a:lnTo>
                  <a:lnTo>
                    <a:pt x="319395" y="49553"/>
                  </a:lnTo>
                  <a:lnTo>
                    <a:pt x="352297" y="19028"/>
                  </a:lnTo>
                  <a:lnTo>
                    <a:pt x="393636" y="2887"/>
                  </a:lnTo>
                  <a:lnTo>
                    <a:pt x="417449" y="507"/>
                  </a:lnTo>
                  <a:close/>
                </a:path>
                <a:path w="1033145" h="358139">
                  <a:moveTo>
                    <a:pt x="686688" y="0"/>
                  </a:moveTo>
                  <a:lnTo>
                    <a:pt x="737552" y="13323"/>
                  </a:lnTo>
                  <a:lnTo>
                    <a:pt x="771572" y="51577"/>
                  </a:lnTo>
                  <a:lnTo>
                    <a:pt x="779017" y="89281"/>
                  </a:lnTo>
                  <a:lnTo>
                    <a:pt x="777710" y="108356"/>
                  </a:lnTo>
                  <a:lnTo>
                    <a:pt x="760476" y="160273"/>
                  </a:lnTo>
                  <a:lnTo>
                    <a:pt x="739219" y="192008"/>
                  </a:lnTo>
                  <a:lnTo>
                    <a:pt x="711580" y="223265"/>
                  </a:lnTo>
                  <a:lnTo>
                    <a:pt x="655827" y="280669"/>
                  </a:lnTo>
                  <a:lnTo>
                    <a:pt x="655827" y="281685"/>
                  </a:lnTo>
                  <a:lnTo>
                    <a:pt x="758189" y="281685"/>
                  </a:lnTo>
                  <a:lnTo>
                    <a:pt x="749172" y="353187"/>
                  </a:lnTo>
                  <a:lnTo>
                    <a:pt x="539495" y="353187"/>
                  </a:lnTo>
                  <a:lnTo>
                    <a:pt x="544067" y="302006"/>
                  </a:lnTo>
                  <a:lnTo>
                    <a:pt x="647700" y="189229"/>
                  </a:lnTo>
                  <a:lnTo>
                    <a:pt x="656750" y="179558"/>
                  </a:lnTo>
                  <a:lnTo>
                    <a:pt x="665432" y="169386"/>
                  </a:lnTo>
                  <a:lnTo>
                    <a:pt x="688639" y="135899"/>
                  </a:lnTo>
                  <a:lnTo>
                    <a:pt x="698372" y="99948"/>
                  </a:lnTo>
                  <a:lnTo>
                    <a:pt x="698372" y="91693"/>
                  </a:lnTo>
                  <a:lnTo>
                    <a:pt x="673988" y="73025"/>
                  </a:lnTo>
                  <a:lnTo>
                    <a:pt x="667851" y="73592"/>
                  </a:lnTo>
                  <a:lnTo>
                    <a:pt x="629007" y="99667"/>
                  </a:lnTo>
                  <a:lnTo>
                    <a:pt x="623315" y="107568"/>
                  </a:lnTo>
                  <a:lnTo>
                    <a:pt x="570483" y="64896"/>
                  </a:lnTo>
                  <a:lnTo>
                    <a:pt x="603380" y="28463"/>
                  </a:lnTo>
                  <a:lnTo>
                    <a:pt x="649858" y="5016"/>
                  </a:lnTo>
                  <a:lnTo>
                    <a:pt x="667714" y="1400"/>
                  </a:lnTo>
                  <a:lnTo>
                    <a:pt x="686688" y="0"/>
                  </a:lnTo>
                  <a:close/>
                </a:path>
                <a:path w="1033145" h="358139">
                  <a:moveTo>
                    <a:pt x="147192" y="0"/>
                  </a:moveTo>
                  <a:lnTo>
                    <a:pt x="198056" y="13323"/>
                  </a:lnTo>
                  <a:lnTo>
                    <a:pt x="232076" y="51577"/>
                  </a:lnTo>
                  <a:lnTo>
                    <a:pt x="239521" y="89281"/>
                  </a:lnTo>
                  <a:lnTo>
                    <a:pt x="238214" y="108356"/>
                  </a:lnTo>
                  <a:lnTo>
                    <a:pt x="220979" y="160273"/>
                  </a:lnTo>
                  <a:lnTo>
                    <a:pt x="199723" y="192008"/>
                  </a:lnTo>
                  <a:lnTo>
                    <a:pt x="172084" y="223265"/>
                  </a:lnTo>
                  <a:lnTo>
                    <a:pt x="116331" y="280669"/>
                  </a:lnTo>
                  <a:lnTo>
                    <a:pt x="116331" y="281685"/>
                  </a:lnTo>
                  <a:lnTo>
                    <a:pt x="218693" y="281685"/>
                  </a:lnTo>
                  <a:lnTo>
                    <a:pt x="209676" y="353187"/>
                  </a:lnTo>
                  <a:lnTo>
                    <a:pt x="0" y="353187"/>
                  </a:lnTo>
                  <a:lnTo>
                    <a:pt x="4571" y="302006"/>
                  </a:lnTo>
                  <a:lnTo>
                    <a:pt x="108203" y="189229"/>
                  </a:lnTo>
                  <a:lnTo>
                    <a:pt x="117254" y="179558"/>
                  </a:lnTo>
                  <a:lnTo>
                    <a:pt x="125936" y="169386"/>
                  </a:lnTo>
                  <a:lnTo>
                    <a:pt x="149143" y="135899"/>
                  </a:lnTo>
                  <a:lnTo>
                    <a:pt x="158876" y="99948"/>
                  </a:lnTo>
                  <a:lnTo>
                    <a:pt x="158876" y="91693"/>
                  </a:lnTo>
                  <a:lnTo>
                    <a:pt x="134492" y="73025"/>
                  </a:lnTo>
                  <a:lnTo>
                    <a:pt x="128355" y="73592"/>
                  </a:lnTo>
                  <a:lnTo>
                    <a:pt x="89511" y="99667"/>
                  </a:lnTo>
                  <a:lnTo>
                    <a:pt x="83819" y="107568"/>
                  </a:lnTo>
                  <a:lnTo>
                    <a:pt x="30987" y="64896"/>
                  </a:lnTo>
                  <a:lnTo>
                    <a:pt x="63884" y="28463"/>
                  </a:lnTo>
                  <a:lnTo>
                    <a:pt x="110362" y="5016"/>
                  </a:lnTo>
                  <a:lnTo>
                    <a:pt x="128218" y="1400"/>
                  </a:lnTo>
                  <a:lnTo>
                    <a:pt x="147192" y="0"/>
                  </a:lnTo>
                  <a:close/>
                </a:path>
              </a:pathLst>
            </a:custGeom>
            <a:ln w="9144">
              <a:solidFill>
                <a:srgbClr val="2F1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3208" y="5727191"/>
              <a:ext cx="412254" cy="4320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8168" y="5167884"/>
              <a:ext cx="4709922" cy="60883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81492" y="5287517"/>
            <a:ext cx="18091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64091"/>
                </a:solidFill>
                <a:latin typeface="Arial Black"/>
                <a:cs typeface="Arial Black"/>
              </a:rPr>
              <a:t>Дефицит</a:t>
            </a:r>
            <a:r>
              <a:rPr sz="1800" spc="-80" dirty="0">
                <a:solidFill>
                  <a:srgbClr val="464091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464091"/>
                </a:solidFill>
                <a:latin typeface="Arial Black"/>
                <a:cs typeface="Arial Black"/>
              </a:rPr>
              <a:t>0,00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78395" y="4277855"/>
            <a:ext cx="4255770" cy="1008380"/>
            <a:chOff x="6978395" y="4277855"/>
            <a:chExt cx="4255770" cy="10083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8395" y="4357115"/>
              <a:ext cx="1834133" cy="915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4979" y="4277855"/>
              <a:ext cx="1869185" cy="100813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139685" y="4345339"/>
            <a:ext cx="1597025" cy="75247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Доходы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791 625,72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3295" y="3569538"/>
            <a:ext cx="4710430" cy="2564130"/>
            <a:chOff x="463295" y="3569538"/>
            <a:chExt cx="4710430" cy="256413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6053" y="3569538"/>
              <a:ext cx="1293495" cy="6662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8335" y="5705832"/>
              <a:ext cx="407724" cy="4275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295" y="5167884"/>
              <a:ext cx="4709922" cy="60883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576828" y="1447787"/>
            <a:ext cx="7534275" cy="3679190"/>
            <a:chOff x="3576828" y="1447787"/>
            <a:chExt cx="7534275" cy="3679190"/>
          </a:xfrm>
        </p:grpSpPr>
        <p:sp>
          <p:nvSpPr>
            <p:cNvPr id="21" name="object 21"/>
            <p:cNvSpPr/>
            <p:nvPr/>
          </p:nvSpPr>
          <p:spPr>
            <a:xfrm>
              <a:off x="9846437" y="4453000"/>
              <a:ext cx="989330" cy="285115"/>
            </a:xfrm>
            <a:custGeom>
              <a:avLst/>
              <a:gdLst/>
              <a:ahLst/>
              <a:cxnLst/>
              <a:rect l="l" t="t" r="r" b="b"/>
              <a:pathLst>
                <a:path w="989329" h="285114">
                  <a:moveTo>
                    <a:pt x="14859" y="0"/>
                  </a:moveTo>
                  <a:lnTo>
                    <a:pt x="0" y="181482"/>
                  </a:lnTo>
                  <a:lnTo>
                    <a:pt x="24003" y="183515"/>
                  </a:lnTo>
                  <a:lnTo>
                    <a:pt x="30099" y="109728"/>
                  </a:lnTo>
                  <a:lnTo>
                    <a:pt x="116975" y="109728"/>
                  </a:lnTo>
                  <a:lnTo>
                    <a:pt x="121783" y="108144"/>
                  </a:lnTo>
                  <a:lnTo>
                    <a:pt x="131191" y="101854"/>
                  </a:lnTo>
                  <a:lnTo>
                    <a:pt x="138328" y="93902"/>
                  </a:lnTo>
                  <a:lnTo>
                    <a:pt x="139212" y="92428"/>
                  </a:lnTo>
                  <a:lnTo>
                    <a:pt x="89572" y="92428"/>
                  </a:lnTo>
                  <a:lnTo>
                    <a:pt x="78740" y="92075"/>
                  </a:lnTo>
                  <a:lnTo>
                    <a:pt x="31877" y="88265"/>
                  </a:lnTo>
                  <a:lnTo>
                    <a:pt x="37084" y="23368"/>
                  </a:lnTo>
                  <a:lnTo>
                    <a:pt x="136874" y="23368"/>
                  </a:lnTo>
                  <a:lnTo>
                    <a:pt x="132588" y="19938"/>
                  </a:lnTo>
                  <a:lnTo>
                    <a:pt x="91815" y="6399"/>
                  </a:lnTo>
                  <a:lnTo>
                    <a:pt x="83312" y="5587"/>
                  </a:lnTo>
                  <a:lnTo>
                    <a:pt x="14859" y="0"/>
                  </a:lnTo>
                  <a:close/>
                </a:path>
                <a:path w="989329" h="285114">
                  <a:moveTo>
                    <a:pt x="116975" y="109728"/>
                  </a:moveTo>
                  <a:lnTo>
                    <a:pt x="30099" y="109728"/>
                  </a:lnTo>
                  <a:lnTo>
                    <a:pt x="76581" y="113537"/>
                  </a:lnTo>
                  <a:lnTo>
                    <a:pt x="94489" y="113962"/>
                  </a:lnTo>
                  <a:lnTo>
                    <a:pt x="109553" y="112172"/>
                  </a:lnTo>
                  <a:lnTo>
                    <a:pt x="116975" y="109728"/>
                  </a:lnTo>
                  <a:close/>
                </a:path>
                <a:path w="989329" h="285114">
                  <a:moveTo>
                    <a:pt x="136874" y="23368"/>
                  </a:moveTo>
                  <a:lnTo>
                    <a:pt x="37084" y="23368"/>
                  </a:lnTo>
                  <a:lnTo>
                    <a:pt x="94488" y="28067"/>
                  </a:lnTo>
                  <a:lnTo>
                    <a:pt x="101854" y="29210"/>
                  </a:lnTo>
                  <a:lnTo>
                    <a:pt x="124968" y="54991"/>
                  </a:lnTo>
                  <a:lnTo>
                    <a:pt x="124333" y="62611"/>
                  </a:lnTo>
                  <a:lnTo>
                    <a:pt x="98821" y="91567"/>
                  </a:lnTo>
                  <a:lnTo>
                    <a:pt x="89572" y="92428"/>
                  </a:lnTo>
                  <a:lnTo>
                    <a:pt x="139212" y="92428"/>
                  </a:lnTo>
                  <a:lnTo>
                    <a:pt x="143716" y="84915"/>
                  </a:lnTo>
                  <a:lnTo>
                    <a:pt x="147318" y="74904"/>
                  </a:lnTo>
                  <a:lnTo>
                    <a:pt x="149098" y="63881"/>
                  </a:lnTo>
                  <a:lnTo>
                    <a:pt x="149312" y="57235"/>
                  </a:lnTo>
                  <a:lnTo>
                    <a:pt x="148812" y="50815"/>
                  </a:lnTo>
                  <a:lnTo>
                    <a:pt x="147597" y="44610"/>
                  </a:lnTo>
                  <a:lnTo>
                    <a:pt x="145669" y="38607"/>
                  </a:lnTo>
                  <a:lnTo>
                    <a:pt x="142621" y="30861"/>
                  </a:lnTo>
                  <a:lnTo>
                    <a:pt x="138303" y="24511"/>
                  </a:lnTo>
                  <a:lnTo>
                    <a:pt x="136874" y="23368"/>
                  </a:lnTo>
                  <a:close/>
                </a:path>
                <a:path w="989329" h="285114">
                  <a:moveTo>
                    <a:pt x="265743" y="185166"/>
                  </a:moveTo>
                  <a:lnTo>
                    <a:pt x="243840" y="185166"/>
                  </a:lnTo>
                  <a:lnTo>
                    <a:pt x="243967" y="191388"/>
                  </a:lnTo>
                  <a:lnTo>
                    <a:pt x="244983" y="196976"/>
                  </a:lnTo>
                  <a:lnTo>
                    <a:pt x="246888" y="201803"/>
                  </a:lnTo>
                  <a:lnTo>
                    <a:pt x="270256" y="203707"/>
                  </a:lnTo>
                  <a:lnTo>
                    <a:pt x="267843" y="198374"/>
                  </a:lnTo>
                  <a:lnTo>
                    <a:pt x="266355" y="193167"/>
                  </a:lnTo>
                  <a:lnTo>
                    <a:pt x="266168" y="191388"/>
                  </a:lnTo>
                  <a:lnTo>
                    <a:pt x="265811" y="187451"/>
                  </a:lnTo>
                  <a:lnTo>
                    <a:pt x="265743" y="185166"/>
                  </a:lnTo>
                  <a:close/>
                </a:path>
                <a:path w="989329" h="285114">
                  <a:moveTo>
                    <a:pt x="264836" y="81787"/>
                  </a:moveTo>
                  <a:lnTo>
                    <a:pt x="208026" y="81787"/>
                  </a:lnTo>
                  <a:lnTo>
                    <a:pt x="218567" y="82676"/>
                  </a:lnTo>
                  <a:lnTo>
                    <a:pt x="226401" y="83772"/>
                  </a:lnTo>
                  <a:lnTo>
                    <a:pt x="248793" y="102869"/>
                  </a:lnTo>
                  <a:lnTo>
                    <a:pt x="248031" y="112013"/>
                  </a:lnTo>
                  <a:lnTo>
                    <a:pt x="248031" y="112775"/>
                  </a:lnTo>
                  <a:lnTo>
                    <a:pt x="198120" y="122555"/>
                  </a:lnTo>
                  <a:lnTo>
                    <a:pt x="191389" y="123062"/>
                  </a:lnTo>
                  <a:lnTo>
                    <a:pt x="186944" y="123951"/>
                  </a:lnTo>
                  <a:lnTo>
                    <a:pt x="180848" y="125094"/>
                  </a:lnTo>
                  <a:lnTo>
                    <a:pt x="175387" y="127126"/>
                  </a:lnTo>
                  <a:lnTo>
                    <a:pt x="151985" y="167032"/>
                  </a:lnTo>
                  <a:lnTo>
                    <a:pt x="153590" y="174339"/>
                  </a:lnTo>
                  <a:lnTo>
                    <a:pt x="183632" y="198929"/>
                  </a:lnTo>
                  <a:lnTo>
                    <a:pt x="202565" y="201168"/>
                  </a:lnTo>
                  <a:lnTo>
                    <a:pt x="210820" y="200406"/>
                  </a:lnTo>
                  <a:lnTo>
                    <a:pt x="243840" y="185166"/>
                  </a:lnTo>
                  <a:lnTo>
                    <a:pt x="265743" y="185166"/>
                  </a:lnTo>
                  <a:lnTo>
                    <a:pt x="265713" y="184150"/>
                  </a:lnTo>
                  <a:lnTo>
                    <a:pt x="209169" y="184150"/>
                  </a:lnTo>
                  <a:lnTo>
                    <a:pt x="191897" y="182625"/>
                  </a:lnTo>
                  <a:lnTo>
                    <a:pt x="185420" y="180212"/>
                  </a:lnTo>
                  <a:lnTo>
                    <a:pt x="181229" y="175768"/>
                  </a:lnTo>
                  <a:lnTo>
                    <a:pt x="177038" y="171450"/>
                  </a:lnTo>
                  <a:lnTo>
                    <a:pt x="175260" y="166369"/>
                  </a:lnTo>
                  <a:lnTo>
                    <a:pt x="175757" y="160528"/>
                  </a:lnTo>
                  <a:lnTo>
                    <a:pt x="176022" y="156463"/>
                  </a:lnTo>
                  <a:lnTo>
                    <a:pt x="177419" y="153035"/>
                  </a:lnTo>
                  <a:lnTo>
                    <a:pt x="179705" y="150113"/>
                  </a:lnTo>
                  <a:lnTo>
                    <a:pt x="181991" y="147066"/>
                  </a:lnTo>
                  <a:lnTo>
                    <a:pt x="208915" y="140716"/>
                  </a:lnTo>
                  <a:lnTo>
                    <a:pt x="220442" y="139809"/>
                  </a:lnTo>
                  <a:lnTo>
                    <a:pt x="230457" y="138604"/>
                  </a:lnTo>
                  <a:lnTo>
                    <a:pt x="238972" y="137090"/>
                  </a:lnTo>
                  <a:lnTo>
                    <a:pt x="245999" y="135255"/>
                  </a:lnTo>
                  <a:lnTo>
                    <a:pt x="268747" y="135255"/>
                  </a:lnTo>
                  <a:lnTo>
                    <a:pt x="270168" y="117729"/>
                  </a:lnTo>
                  <a:lnTo>
                    <a:pt x="270891" y="108331"/>
                  </a:lnTo>
                  <a:lnTo>
                    <a:pt x="271145" y="101473"/>
                  </a:lnTo>
                  <a:lnTo>
                    <a:pt x="270388" y="95631"/>
                  </a:lnTo>
                  <a:lnTo>
                    <a:pt x="269875" y="91440"/>
                  </a:lnTo>
                  <a:lnTo>
                    <a:pt x="267970" y="86106"/>
                  </a:lnTo>
                  <a:lnTo>
                    <a:pt x="264836" y="81787"/>
                  </a:lnTo>
                  <a:close/>
                </a:path>
                <a:path w="989329" h="285114">
                  <a:moveTo>
                    <a:pt x="268747" y="135255"/>
                  </a:moveTo>
                  <a:lnTo>
                    <a:pt x="245999" y="135255"/>
                  </a:lnTo>
                  <a:lnTo>
                    <a:pt x="245352" y="143510"/>
                  </a:lnTo>
                  <a:lnTo>
                    <a:pt x="244475" y="153288"/>
                  </a:lnTo>
                  <a:lnTo>
                    <a:pt x="223901" y="179578"/>
                  </a:lnTo>
                  <a:lnTo>
                    <a:pt x="216916" y="182880"/>
                  </a:lnTo>
                  <a:lnTo>
                    <a:pt x="209169" y="184150"/>
                  </a:lnTo>
                  <a:lnTo>
                    <a:pt x="265713" y="184150"/>
                  </a:lnTo>
                  <a:lnTo>
                    <a:pt x="265832" y="175768"/>
                  </a:lnTo>
                  <a:lnTo>
                    <a:pt x="265906" y="173370"/>
                  </a:lnTo>
                  <a:lnTo>
                    <a:pt x="266596" y="162073"/>
                  </a:lnTo>
                  <a:lnTo>
                    <a:pt x="268747" y="135255"/>
                  </a:lnTo>
                  <a:close/>
                </a:path>
                <a:path w="989329" h="285114">
                  <a:moveTo>
                    <a:pt x="215024" y="64031"/>
                  </a:moveTo>
                  <a:lnTo>
                    <a:pt x="177292" y="72898"/>
                  </a:lnTo>
                  <a:lnTo>
                    <a:pt x="160655" y="100075"/>
                  </a:lnTo>
                  <a:lnTo>
                    <a:pt x="182118" y="104775"/>
                  </a:lnTo>
                  <a:lnTo>
                    <a:pt x="185293" y="95631"/>
                  </a:lnTo>
                  <a:lnTo>
                    <a:pt x="189611" y="89535"/>
                  </a:lnTo>
                  <a:lnTo>
                    <a:pt x="194818" y="86232"/>
                  </a:lnTo>
                  <a:lnTo>
                    <a:pt x="200152" y="82931"/>
                  </a:lnTo>
                  <a:lnTo>
                    <a:pt x="208026" y="81787"/>
                  </a:lnTo>
                  <a:lnTo>
                    <a:pt x="264836" y="81787"/>
                  </a:lnTo>
                  <a:lnTo>
                    <a:pt x="262001" y="77597"/>
                  </a:lnTo>
                  <a:lnTo>
                    <a:pt x="223266" y="64388"/>
                  </a:lnTo>
                  <a:lnTo>
                    <a:pt x="215024" y="64031"/>
                  </a:lnTo>
                  <a:close/>
                </a:path>
                <a:path w="989329" h="285114">
                  <a:moveTo>
                    <a:pt x="500330" y="168401"/>
                  </a:moveTo>
                  <a:lnTo>
                    <a:pt x="476377" y="168401"/>
                  </a:lnTo>
                  <a:lnTo>
                    <a:pt x="506349" y="223012"/>
                  </a:lnTo>
                  <a:lnTo>
                    <a:pt x="533781" y="225298"/>
                  </a:lnTo>
                  <a:lnTo>
                    <a:pt x="500330" y="168401"/>
                  </a:lnTo>
                  <a:close/>
                </a:path>
                <a:path w="989329" h="285114">
                  <a:moveTo>
                    <a:pt x="424942" y="83947"/>
                  </a:moveTo>
                  <a:lnTo>
                    <a:pt x="464312" y="150749"/>
                  </a:lnTo>
                  <a:lnTo>
                    <a:pt x="410591" y="215137"/>
                  </a:lnTo>
                  <a:lnTo>
                    <a:pt x="437642" y="217424"/>
                  </a:lnTo>
                  <a:lnTo>
                    <a:pt x="476377" y="168401"/>
                  </a:lnTo>
                  <a:lnTo>
                    <a:pt x="500330" y="168401"/>
                  </a:lnTo>
                  <a:lnTo>
                    <a:pt x="490474" y="151637"/>
                  </a:lnTo>
                  <a:lnTo>
                    <a:pt x="505593" y="134238"/>
                  </a:lnTo>
                  <a:lnTo>
                    <a:pt x="478409" y="134238"/>
                  </a:lnTo>
                  <a:lnTo>
                    <a:pt x="476397" y="129845"/>
                  </a:lnTo>
                  <a:lnTo>
                    <a:pt x="470535" y="118744"/>
                  </a:lnTo>
                  <a:lnTo>
                    <a:pt x="452882" y="86232"/>
                  </a:lnTo>
                  <a:lnTo>
                    <a:pt x="424942" y="83947"/>
                  </a:lnTo>
                  <a:close/>
                </a:path>
                <a:path w="989329" h="285114">
                  <a:moveTo>
                    <a:pt x="353716" y="75654"/>
                  </a:moveTo>
                  <a:lnTo>
                    <a:pt x="316595" y="90185"/>
                  </a:lnTo>
                  <a:lnTo>
                    <a:pt x="297701" y="129845"/>
                  </a:lnTo>
                  <a:lnTo>
                    <a:pt x="296181" y="155698"/>
                  </a:lnTo>
                  <a:lnTo>
                    <a:pt x="298148" y="169576"/>
                  </a:lnTo>
                  <a:lnTo>
                    <a:pt x="326644" y="206867"/>
                  </a:lnTo>
                  <a:lnTo>
                    <a:pt x="361055" y="213330"/>
                  </a:lnTo>
                  <a:lnTo>
                    <a:pt x="370760" y="211724"/>
                  </a:lnTo>
                  <a:lnTo>
                    <a:pt x="379775" y="208428"/>
                  </a:lnTo>
                  <a:lnTo>
                    <a:pt x="388112" y="203454"/>
                  </a:lnTo>
                  <a:lnTo>
                    <a:pt x="395372" y="196975"/>
                  </a:lnTo>
                  <a:lnTo>
                    <a:pt x="396435" y="195580"/>
                  </a:lnTo>
                  <a:lnTo>
                    <a:pt x="360680" y="195580"/>
                  </a:lnTo>
                  <a:lnTo>
                    <a:pt x="351917" y="194944"/>
                  </a:lnTo>
                  <a:lnTo>
                    <a:pt x="320040" y="164464"/>
                  </a:lnTo>
                  <a:lnTo>
                    <a:pt x="318996" y="153753"/>
                  </a:lnTo>
                  <a:lnTo>
                    <a:pt x="319405" y="141350"/>
                  </a:lnTo>
                  <a:lnTo>
                    <a:pt x="332994" y="104012"/>
                  </a:lnTo>
                  <a:lnTo>
                    <a:pt x="361442" y="94234"/>
                  </a:lnTo>
                  <a:lnTo>
                    <a:pt x="400369" y="94234"/>
                  </a:lnTo>
                  <a:lnTo>
                    <a:pt x="396240" y="89535"/>
                  </a:lnTo>
                  <a:lnTo>
                    <a:pt x="389312" y="84177"/>
                  </a:lnTo>
                  <a:lnTo>
                    <a:pt x="381301" y="80105"/>
                  </a:lnTo>
                  <a:lnTo>
                    <a:pt x="372219" y="77319"/>
                  </a:lnTo>
                  <a:lnTo>
                    <a:pt x="362077" y="75818"/>
                  </a:lnTo>
                  <a:lnTo>
                    <a:pt x="353716" y="75654"/>
                  </a:lnTo>
                  <a:close/>
                </a:path>
                <a:path w="989329" h="285114">
                  <a:moveTo>
                    <a:pt x="387604" y="164846"/>
                  </a:moveTo>
                  <a:lnTo>
                    <a:pt x="360680" y="195580"/>
                  </a:lnTo>
                  <a:lnTo>
                    <a:pt x="396435" y="195580"/>
                  </a:lnTo>
                  <a:lnTo>
                    <a:pt x="401335" y="189150"/>
                  </a:lnTo>
                  <a:lnTo>
                    <a:pt x="405989" y="179968"/>
                  </a:lnTo>
                  <a:lnTo>
                    <a:pt x="409321" y="169418"/>
                  </a:lnTo>
                  <a:lnTo>
                    <a:pt x="387604" y="164846"/>
                  </a:lnTo>
                  <a:close/>
                </a:path>
                <a:path w="989329" h="285114">
                  <a:moveTo>
                    <a:pt x="514350" y="91312"/>
                  </a:moveTo>
                  <a:lnTo>
                    <a:pt x="489712" y="120523"/>
                  </a:lnTo>
                  <a:lnTo>
                    <a:pt x="486283" y="124460"/>
                  </a:lnTo>
                  <a:lnTo>
                    <a:pt x="478409" y="134238"/>
                  </a:lnTo>
                  <a:lnTo>
                    <a:pt x="505593" y="134238"/>
                  </a:lnTo>
                  <a:lnTo>
                    <a:pt x="541020" y="93472"/>
                  </a:lnTo>
                  <a:lnTo>
                    <a:pt x="514350" y="91312"/>
                  </a:lnTo>
                  <a:close/>
                </a:path>
                <a:path w="989329" h="285114">
                  <a:moveTo>
                    <a:pt x="400369" y="94234"/>
                  </a:moveTo>
                  <a:lnTo>
                    <a:pt x="361442" y="94234"/>
                  </a:lnTo>
                  <a:lnTo>
                    <a:pt x="368808" y="94868"/>
                  </a:lnTo>
                  <a:lnTo>
                    <a:pt x="375031" y="97536"/>
                  </a:lnTo>
                  <a:lnTo>
                    <a:pt x="379857" y="102488"/>
                  </a:lnTo>
                  <a:lnTo>
                    <a:pt x="384810" y="107315"/>
                  </a:lnTo>
                  <a:lnTo>
                    <a:pt x="387858" y="114300"/>
                  </a:lnTo>
                  <a:lnTo>
                    <a:pt x="389255" y="123317"/>
                  </a:lnTo>
                  <a:lnTo>
                    <a:pt x="411099" y="121666"/>
                  </a:lnTo>
                  <a:lnTo>
                    <a:pt x="409384" y="112091"/>
                  </a:lnTo>
                  <a:lnTo>
                    <a:pt x="406336" y="103552"/>
                  </a:lnTo>
                  <a:lnTo>
                    <a:pt x="401955" y="96037"/>
                  </a:lnTo>
                  <a:lnTo>
                    <a:pt x="400369" y="94234"/>
                  </a:lnTo>
                  <a:close/>
                </a:path>
                <a:path w="989329" h="285114">
                  <a:moveTo>
                    <a:pt x="807939" y="237744"/>
                  </a:moveTo>
                  <a:lnTo>
                    <a:pt x="685292" y="237744"/>
                  </a:lnTo>
                  <a:lnTo>
                    <a:pt x="788797" y="246253"/>
                  </a:lnTo>
                  <a:lnTo>
                    <a:pt x="785749" y="283463"/>
                  </a:lnTo>
                  <a:lnTo>
                    <a:pt x="804164" y="284988"/>
                  </a:lnTo>
                  <a:lnTo>
                    <a:pt x="807939" y="237744"/>
                  </a:lnTo>
                  <a:close/>
                </a:path>
                <a:path w="989329" h="285114">
                  <a:moveTo>
                    <a:pt x="712089" y="107442"/>
                  </a:moveTo>
                  <a:lnTo>
                    <a:pt x="707947" y="144918"/>
                  </a:lnTo>
                  <a:lnTo>
                    <a:pt x="701246" y="175990"/>
                  </a:lnTo>
                  <a:lnTo>
                    <a:pt x="691979" y="200660"/>
                  </a:lnTo>
                  <a:lnTo>
                    <a:pt x="680212" y="218821"/>
                  </a:lnTo>
                  <a:lnTo>
                    <a:pt x="668454" y="218821"/>
                  </a:lnTo>
                  <a:lnTo>
                    <a:pt x="663956" y="273431"/>
                  </a:lnTo>
                  <a:lnTo>
                    <a:pt x="682244" y="274955"/>
                  </a:lnTo>
                  <a:lnTo>
                    <a:pt x="685292" y="237744"/>
                  </a:lnTo>
                  <a:lnTo>
                    <a:pt x="807939" y="237744"/>
                  </a:lnTo>
                  <a:lnTo>
                    <a:pt x="808609" y="229362"/>
                  </a:lnTo>
                  <a:lnTo>
                    <a:pt x="794385" y="228219"/>
                  </a:lnTo>
                  <a:lnTo>
                    <a:pt x="794530" y="226441"/>
                  </a:lnTo>
                  <a:lnTo>
                    <a:pt x="772287" y="226441"/>
                  </a:lnTo>
                  <a:lnTo>
                    <a:pt x="701548" y="220599"/>
                  </a:lnTo>
                  <a:lnTo>
                    <a:pt x="702517" y="218821"/>
                  </a:lnTo>
                  <a:lnTo>
                    <a:pt x="680212" y="218821"/>
                  </a:lnTo>
                  <a:lnTo>
                    <a:pt x="668528" y="217931"/>
                  </a:lnTo>
                  <a:lnTo>
                    <a:pt x="703001" y="217931"/>
                  </a:lnTo>
                  <a:lnTo>
                    <a:pt x="710711" y="203785"/>
                  </a:lnTo>
                  <a:lnTo>
                    <a:pt x="718375" y="182673"/>
                  </a:lnTo>
                  <a:lnTo>
                    <a:pt x="724515" y="157251"/>
                  </a:lnTo>
                  <a:lnTo>
                    <a:pt x="729107" y="127507"/>
                  </a:lnTo>
                  <a:lnTo>
                    <a:pt x="802627" y="127507"/>
                  </a:lnTo>
                  <a:lnTo>
                    <a:pt x="803656" y="114935"/>
                  </a:lnTo>
                  <a:lnTo>
                    <a:pt x="712089" y="107442"/>
                  </a:lnTo>
                  <a:close/>
                </a:path>
                <a:path w="989329" h="285114">
                  <a:moveTo>
                    <a:pt x="601092" y="96317"/>
                  </a:moveTo>
                  <a:lnTo>
                    <a:pt x="560665" y="116836"/>
                  </a:lnTo>
                  <a:lnTo>
                    <a:pt x="545592" y="160019"/>
                  </a:lnTo>
                  <a:lnTo>
                    <a:pt x="545408" y="175990"/>
                  </a:lnTo>
                  <a:lnTo>
                    <a:pt x="547433" y="189817"/>
                  </a:lnTo>
                  <a:lnTo>
                    <a:pt x="577008" y="227330"/>
                  </a:lnTo>
                  <a:lnTo>
                    <a:pt x="610125" y="234025"/>
                  </a:lnTo>
                  <a:lnTo>
                    <a:pt x="618378" y="233172"/>
                  </a:lnTo>
                  <a:lnTo>
                    <a:pt x="651959" y="215519"/>
                  </a:lnTo>
                  <a:lnTo>
                    <a:pt x="603123" y="215519"/>
                  </a:lnTo>
                  <a:lnTo>
                    <a:pt x="595169" y="214090"/>
                  </a:lnTo>
                  <a:lnTo>
                    <a:pt x="569452" y="184245"/>
                  </a:lnTo>
                  <a:lnTo>
                    <a:pt x="568452" y="161925"/>
                  </a:lnTo>
                  <a:lnTo>
                    <a:pt x="570120" y="150133"/>
                  </a:lnTo>
                  <a:lnTo>
                    <a:pt x="595836" y="116713"/>
                  </a:lnTo>
                  <a:lnTo>
                    <a:pt x="611378" y="114807"/>
                  </a:lnTo>
                  <a:lnTo>
                    <a:pt x="652864" y="114807"/>
                  </a:lnTo>
                  <a:lnTo>
                    <a:pt x="647209" y="109233"/>
                  </a:lnTo>
                  <a:lnTo>
                    <a:pt x="637174" y="102822"/>
                  </a:lnTo>
                  <a:lnTo>
                    <a:pt x="625734" y="98530"/>
                  </a:lnTo>
                  <a:lnTo>
                    <a:pt x="612902" y="96393"/>
                  </a:lnTo>
                  <a:lnTo>
                    <a:pt x="601092" y="96317"/>
                  </a:lnTo>
                  <a:close/>
                </a:path>
                <a:path w="989329" h="285114">
                  <a:moveTo>
                    <a:pt x="802627" y="127507"/>
                  </a:moveTo>
                  <a:lnTo>
                    <a:pt x="729107" y="127507"/>
                  </a:lnTo>
                  <a:lnTo>
                    <a:pt x="780034" y="131572"/>
                  </a:lnTo>
                  <a:lnTo>
                    <a:pt x="772287" y="226441"/>
                  </a:lnTo>
                  <a:lnTo>
                    <a:pt x="794530" y="226441"/>
                  </a:lnTo>
                  <a:lnTo>
                    <a:pt x="802627" y="127507"/>
                  </a:lnTo>
                  <a:close/>
                </a:path>
                <a:path w="989329" h="285114">
                  <a:moveTo>
                    <a:pt x="652864" y="114807"/>
                  </a:moveTo>
                  <a:lnTo>
                    <a:pt x="611378" y="114807"/>
                  </a:lnTo>
                  <a:lnTo>
                    <a:pt x="619240" y="116236"/>
                  </a:lnTo>
                  <a:lnTo>
                    <a:pt x="626268" y="119189"/>
                  </a:lnTo>
                  <a:lnTo>
                    <a:pt x="646207" y="156009"/>
                  </a:lnTo>
                  <a:lnTo>
                    <a:pt x="645922" y="167512"/>
                  </a:lnTo>
                  <a:lnTo>
                    <a:pt x="631825" y="205105"/>
                  </a:lnTo>
                  <a:lnTo>
                    <a:pt x="603123" y="215519"/>
                  </a:lnTo>
                  <a:lnTo>
                    <a:pt x="651959" y="215519"/>
                  </a:lnTo>
                  <a:lnTo>
                    <a:pt x="667561" y="180248"/>
                  </a:lnTo>
                  <a:lnTo>
                    <a:pt x="669133" y="153394"/>
                  </a:lnTo>
                  <a:lnTo>
                    <a:pt x="666956" y="140001"/>
                  </a:lnTo>
                  <a:lnTo>
                    <a:pt x="662517" y="128109"/>
                  </a:lnTo>
                  <a:lnTo>
                    <a:pt x="655828" y="117729"/>
                  </a:lnTo>
                  <a:lnTo>
                    <a:pt x="652864" y="114807"/>
                  </a:lnTo>
                  <a:close/>
                </a:path>
                <a:path w="989329" h="285114">
                  <a:moveTo>
                    <a:pt x="966978" y="128397"/>
                  </a:moveTo>
                  <a:lnTo>
                    <a:pt x="956183" y="259969"/>
                  </a:lnTo>
                  <a:lnTo>
                    <a:pt x="978535" y="261747"/>
                  </a:lnTo>
                  <a:lnTo>
                    <a:pt x="989330" y="130175"/>
                  </a:lnTo>
                  <a:lnTo>
                    <a:pt x="966978" y="128397"/>
                  </a:lnTo>
                  <a:close/>
                </a:path>
                <a:path w="989329" h="285114">
                  <a:moveTo>
                    <a:pt x="842264" y="118110"/>
                  </a:moveTo>
                  <a:lnTo>
                    <a:pt x="831469" y="249681"/>
                  </a:lnTo>
                  <a:lnTo>
                    <a:pt x="887222" y="254254"/>
                  </a:lnTo>
                  <a:lnTo>
                    <a:pt x="900056" y="254587"/>
                  </a:lnTo>
                  <a:lnTo>
                    <a:pt x="911129" y="253301"/>
                  </a:lnTo>
                  <a:lnTo>
                    <a:pt x="920440" y="250396"/>
                  </a:lnTo>
                  <a:lnTo>
                    <a:pt x="927989" y="245872"/>
                  </a:lnTo>
                  <a:lnTo>
                    <a:pt x="933969" y="240160"/>
                  </a:lnTo>
                  <a:lnTo>
                    <a:pt x="937137" y="235553"/>
                  </a:lnTo>
                  <a:lnTo>
                    <a:pt x="888567" y="235553"/>
                  </a:lnTo>
                  <a:lnTo>
                    <a:pt x="878713" y="235076"/>
                  </a:lnTo>
                  <a:lnTo>
                    <a:pt x="855345" y="233172"/>
                  </a:lnTo>
                  <a:lnTo>
                    <a:pt x="858901" y="189865"/>
                  </a:lnTo>
                  <a:lnTo>
                    <a:pt x="932094" y="189865"/>
                  </a:lnTo>
                  <a:lnTo>
                    <a:pt x="930275" y="187960"/>
                  </a:lnTo>
                  <a:lnTo>
                    <a:pt x="888619" y="173736"/>
                  </a:lnTo>
                  <a:lnTo>
                    <a:pt x="860425" y="171323"/>
                  </a:lnTo>
                  <a:lnTo>
                    <a:pt x="864616" y="120015"/>
                  </a:lnTo>
                  <a:lnTo>
                    <a:pt x="842264" y="118110"/>
                  </a:lnTo>
                  <a:close/>
                </a:path>
                <a:path w="989329" h="285114">
                  <a:moveTo>
                    <a:pt x="932094" y="189865"/>
                  </a:moveTo>
                  <a:lnTo>
                    <a:pt x="858901" y="189865"/>
                  </a:lnTo>
                  <a:lnTo>
                    <a:pt x="885190" y="192024"/>
                  </a:lnTo>
                  <a:lnTo>
                    <a:pt x="895645" y="193309"/>
                  </a:lnTo>
                  <a:lnTo>
                    <a:pt x="920242" y="211200"/>
                  </a:lnTo>
                  <a:lnTo>
                    <a:pt x="919099" y="224281"/>
                  </a:lnTo>
                  <a:lnTo>
                    <a:pt x="888567" y="235553"/>
                  </a:lnTo>
                  <a:lnTo>
                    <a:pt x="937137" y="235553"/>
                  </a:lnTo>
                  <a:lnTo>
                    <a:pt x="938403" y="233711"/>
                  </a:lnTo>
                  <a:lnTo>
                    <a:pt x="941312" y="226548"/>
                  </a:lnTo>
                  <a:lnTo>
                    <a:pt x="942721" y="218694"/>
                  </a:lnTo>
                  <a:lnTo>
                    <a:pt x="942580" y="209694"/>
                  </a:lnTo>
                  <a:lnTo>
                    <a:pt x="940450" y="201564"/>
                  </a:lnTo>
                  <a:lnTo>
                    <a:pt x="936345" y="194315"/>
                  </a:lnTo>
                  <a:lnTo>
                    <a:pt x="932094" y="1898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12300" y="4822697"/>
              <a:ext cx="1169289" cy="24891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752328" y="4926457"/>
              <a:ext cx="358775" cy="200025"/>
            </a:xfrm>
            <a:custGeom>
              <a:avLst/>
              <a:gdLst/>
              <a:ahLst/>
              <a:cxnLst/>
              <a:rect l="l" t="t" r="r" b="b"/>
              <a:pathLst>
                <a:path w="358775" h="200025">
                  <a:moveTo>
                    <a:pt x="13335" y="22352"/>
                  </a:moveTo>
                  <a:lnTo>
                    <a:pt x="0" y="185674"/>
                  </a:lnTo>
                  <a:lnTo>
                    <a:pt x="19939" y="187325"/>
                  </a:lnTo>
                  <a:lnTo>
                    <a:pt x="24638" y="129794"/>
                  </a:lnTo>
                  <a:lnTo>
                    <a:pt x="45301" y="129794"/>
                  </a:lnTo>
                  <a:lnTo>
                    <a:pt x="26233" y="94230"/>
                  </a:lnTo>
                  <a:lnTo>
                    <a:pt x="26543" y="83566"/>
                  </a:lnTo>
                  <a:lnTo>
                    <a:pt x="44791" y="44747"/>
                  </a:lnTo>
                  <a:lnTo>
                    <a:pt x="62865" y="39497"/>
                  </a:lnTo>
                  <a:lnTo>
                    <a:pt x="97866" y="39497"/>
                  </a:lnTo>
                  <a:lnTo>
                    <a:pt x="97565" y="39116"/>
                  </a:lnTo>
                  <a:lnTo>
                    <a:pt x="30352" y="39116"/>
                  </a:lnTo>
                  <a:lnTo>
                    <a:pt x="31623" y="23749"/>
                  </a:lnTo>
                  <a:lnTo>
                    <a:pt x="13335" y="22352"/>
                  </a:lnTo>
                  <a:close/>
                </a:path>
                <a:path w="358775" h="200025">
                  <a:moveTo>
                    <a:pt x="45301" y="129794"/>
                  </a:moveTo>
                  <a:lnTo>
                    <a:pt x="24638" y="129794"/>
                  </a:lnTo>
                  <a:lnTo>
                    <a:pt x="27686" y="134493"/>
                  </a:lnTo>
                  <a:lnTo>
                    <a:pt x="61295" y="147393"/>
                  </a:lnTo>
                  <a:lnTo>
                    <a:pt x="68024" y="146478"/>
                  </a:lnTo>
                  <a:lnTo>
                    <a:pt x="95072" y="130683"/>
                  </a:lnTo>
                  <a:lnTo>
                    <a:pt x="54482" y="130683"/>
                  </a:lnTo>
                  <a:lnTo>
                    <a:pt x="45720" y="130048"/>
                  </a:lnTo>
                  <a:lnTo>
                    <a:pt x="45301" y="129794"/>
                  </a:lnTo>
                  <a:close/>
                </a:path>
                <a:path w="358775" h="200025">
                  <a:moveTo>
                    <a:pt x="97866" y="39497"/>
                  </a:moveTo>
                  <a:lnTo>
                    <a:pt x="62865" y="39497"/>
                  </a:lnTo>
                  <a:lnTo>
                    <a:pt x="71500" y="40132"/>
                  </a:lnTo>
                  <a:lnTo>
                    <a:pt x="78613" y="44577"/>
                  </a:lnTo>
                  <a:lnTo>
                    <a:pt x="84200" y="52578"/>
                  </a:lnTo>
                  <a:lnTo>
                    <a:pt x="87749" y="59225"/>
                  </a:lnTo>
                  <a:lnTo>
                    <a:pt x="90011" y="67183"/>
                  </a:lnTo>
                  <a:lnTo>
                    <a:pt x="90987" y="76473"/>
                  </a:lnTo>
                  <a:lnTo>
                    <a:pt x="90677" y="87122"/>
                  </a:lnTo>
                  <a:lnTo>
                    <a:pt x="72931" y="125807"/>
                  </a:lnTo>
                  <a:lnTo>
                    <a:pt x="54482" y="130683"/>
                  </a:lnTo>
                  <a:lnTo>
                    <a:pt x="95072" y="130683"/>
                  </a:lnTo>
                  <a:lnTo>
                    <a:pt x="111125" y="88900"/>
                  </a:lnTo>
                  <a:lnTo>
                    <a:pt x="111430" y="80565"/>
                  </a:lnTo>
                  <a:lnTo>
                    <a:pt x="110998" y="72517"/>
                  </a:lnTo>
                  <a:lnTo>
                    <a:pt x="109803" y="64754"/>
                  </a:lnTo>
                  <a:lnTo>
                    <a:pt x="107823" y="57277"/>
                  </a:lnTo>
                  <a:lnTo>
                    <a:pt x="105058" y="50321"/>
                  </a:lnTo>
                  <a:lnTo>
                    <a:pt x="101520" y="44116"/>
                  </a:lnTo>
                  <a:lnTo>
                    <a:pt x="97866" y="39497"/>
                  </a:lnTo>
                  <a:close/>
                </a:path>
                <a:path w="358775" h="200025">
                  <a:moveTo>
                    <a:pt x="58293" y="23241"/>
                  </a:moveTo>
                  <a:lnTo>
                    <a:pt x="30352" y="39116"/>
                  </a:lnTo>
                  <a:lnTo>
                    <a:pt x="97565" y="39116"/>
                  </a:lnTo>
                  <a:lnTo>
                    <a:pt x="58293" y="23241"/>
                  </a:lnTo>
                  <a:close/>
                </a:path>
                <a:path w="358775" h="200025">
                  <a:moveTo>
                    <a:pt x="121412" y="176911"/>
                  </a:moveTo>
                  <a:lnTo>
                    <a:pt x="141097" y="200025"/>
                  </a:lnTo>
                  <a:lnTo>
                    <a:pt x="146812" y="198882"/>
                  </a:lnTo>
                  <a:lnTo>
                    <a:pt x="156464" y="193548"/>
                  </a:lnTo>
                  <a:lnTo>
                    <a:pt x="160908" y="188976"/>
                  </a:lnTo>
                  <a:lnTo>
                    <a:pt x="165100" y="182626"/>
                  </a:lnTo>
                  <a:lnTo>
                    <a:pt x="166644" y="180086"/>
                  </a:lnTo>
                  <a:lnTo>
                    <a:pt x="137160" y="180086"/>
                  </a:lnTo>
                  <a:lnTo>
                    <a:pt x="129413" y="179451"/>
                  </a:lnTo>
                  <a:lnTo>
                    <a:pt x="125602" y="178562"/>
                  </a:lnTo>
                  <a:lnTo>
                    <a:pt x="121412" y="176911"/>
                  </a:lnTo>
                  <a:close/>
                </a:path>
                <a:path w="358775" h="200025">
                  <a:moveTo>
                    <a:pt x="124968" y="31496"/>
                  </a:moveTo>
                  <a:lnTo>
                    <a:pt x="160147" y="153543"/>
                  </a:lnTo>
                  <a:lnTo>
                    <a:pt x="159130" y="155575"/>
                  </a:lnTo>
                  <a:lnTo>
                    <a:pt x="158369" y="157226"/>
                  </a:lnTo>
                  <a:lnTo>
                    <a:pt x="157988" y="158242"/>
                  </a:lnTo>
                  <a:lnTo>
                    <a:pt x="154558" y="165989"/>
                  </a:lnTo>
                  <a:lnTo>
                    <a:pt x="152019" y="170815"/>
                  </a:lnTo>
                  <a:lnTo>
                    <a:pt x="150514" y="172735"/>
                  </a:lnTo>
                  <a:lnTo>
                    <a:pt x="148717" y="175133"/>
                  </a:lnTo>
                  <a:lnTo>
                    <a:pt x="146303" y="177038"/>
                  </a:lnTo>
                  <a:lnTo>
                    <a:pt x="140716" y="179578"/>
                  </a:lnTo>
                  <a:lnTo>
                    <a:pt x="137160" y="180086"/>
                  </a:lnTo>
                  <a:lnTo>
                    <a:pt x="166644" y="180086"/>
                  </a:lnTo>
                  <a:lnTo>
                    <a:pt x="190281" y="131699"/>
                  </a:lnTo>
                  <a:lnTo>
                    <a:pt x="171957" y="131699"/>
                  </a:lnTo>
                  <a:lnTo>
                    <a:pt x="170555" y="124456"/>
                  </a:lnTo>
                  <a:lnTo>
                    <a:pt x="169021" y="117379"/>
                  </a:lnTo>
                  <a:lnTo>
                    <a:pt x="167368" y="110446"/>
                  </a:lnTo>
                  <a:lnTo>
                    <a:pt x="165607" y="103632"/>
                  </a:lnTo>
                  <a:lnTo>
                    <a:pt x="146557" y="33274"/>
                  </a:lnTo>
                  <a:lnTo>
                    <a:pt x="124968" y="31496"/>
                  </a:lnTo>
                  <a:close/>
                </a:path>
                <a:path w="358775" h="200025">
                  <a:moveTo>
                    <a:pt x="213232" y="38735"/>
                  </a:moveTo>
                  <a:lnTo>
                    <a:pt x="182372" y="105537"/>
                  </a:lnTo>
                  <a:lnTo>
                    <a:pt x="171957" y="131699"/>
                  </a:lnTo>
                  <a:lnTo>
                    <a:pt x="190281" y="131699"/>
                  </a:lnTo>
                  <a:lnTo>
                    <a:pt x="233299" y="40386"/>
                  </a:lnTo>
                  <a:lnTo>
                    <a:pt x="213232" y="38735"/>
                  </a:lnTo>
                  <a:close/>
                </a:path>
                <a:path w="358775" h="200025">
                  <a:moveTo>
                    <a:pt x="298209" y="1287"/>
                  </a:moveTo>
                  <a:lnTo>
                    <a:pt x="255839" y="23272"/>
                  </a:lnTo>
                  <a:lnTo>
                    <a:pt x="242570" y="75565"/>
                  </a:lnTo>
                  <a:lnTo>
                    <a:pt x="241522" y="107410"/>
                  </a:lnTo>
                  <a:lnTo>
                    <a:pt x="242498" y="119249"/>
                  </a:lnTo>
                  <a:lnTo>
                    <a:pt x="260476" y="154432"/>
                  </a:lnTo>
                  <a:lnTo>
                    <a:pt x="300972" y="167014"/>
                  </a:lnTo>
                  <a:lnTo>
                    <a:pt x="308721" y="166290"/>
                  </a:lnTo>
                  <a:lnTo>
                    <a:pt x="335269" y="150622"/>
                  </a:lnTo>
                  <a:lnTo>
                    <a:pt x="293750" y="150622"/>
                  </a:lnTo>
                  <a:lnTo>
                    <a:pt x="286845" y="149385"/>
                  </a:lnTo>
                  <a:lnTo>
                    <a:pt x="262574" y="115149"/>
                  </a:lnTo>
                  <a:lnTo>
                    <a:pt x="262763" y="105410"/>
                  </a:lnTo>
                  <a:lnTo>
                    <a:pt x="279900" y="67897"/>
                  </a:lnTo>
                  <a:lnTo>
                    <a:pt x="284986" y="65151"/>
                  </a:lnTo>
                  <a:lnTo>
                    <a:pt x="260730" y="65151"/>
                  </a:lnTo>
                  <a:lnTo>
                    <a:pt x="275208" y="26924"/>
                  </a:lnTo>
                  <a:lnTo>
                    <a:pt x="304293" y="21578"/>
                  </a:lnTo>
                  <a:lnTo>
                    <a:pt x="346979" y="21578"/>
                  </a:lnTo>
                  <a:lnTo>
                    <a:pt x="348869" y="20701"/>
                  </a:lnTo>
                  <a:lnTo>
                    <a:pt x="351917" y="17780"/>
                  </a:lnTo>
                  <a:lnTo>
                    <a:pt x="354838" y="14859"/>
                  </a:lnTo>
                  <a:lnTo>
                    <a:pt x="356997" y="9525"/>
                  </a:lnTo>
                  <a:lnTo>
                    <a:pt x="358250" y="3048"/>
                  </a:lnTo>
                  <a:lnTo>
                    <a:pt x="335152" y="3048"/>
                  </a:lnTo>
                  <a:lnTo>
                    <a:pt x="327405" y="2667"/>
                  </a:lnTo>
                  <a:lnTo>
                    <a:pt x="313690" y="1524"/>
                  </a:lnTo>
                  <a:lnTo>
                    <a:pt x="298209" y="1287"/>
                  </a:lnTo>
                  <a:close/>
                </a:path>
                <a:path w="358775" h="200025">
                  <a:moveTo>
                    <a:pt x="337717" y="62611"/>
                  </a:moveTo>
                  <a:lnTo>
                    <a:pt x="301117" y="62611"/>
                  </a:lnTo>
                  <a:lnTo>
                    <a:pt x="308540" y="63968"/>
                  </a:lnTo>
                  <a:lnTo>
                    <a:pt x="314975" y="66706"/>
                  </a:lnTo>
                  <a:lnTo>
                    <a:pt x="331204" y="98454"/>
                  </a:lnTo>
                  <a:lnTo>
                    <a:pt x="331075" y="107410"/>
                  </a:lnTo>
                  <a:lnTo>
                    <a:pt x="313574" y="145174"/>
                  </a:lnTo>
                  <a:lnTo>
                    <a:pt x="293750" y="150622"/>
                  </a:lnTo>
                  <a:lnTo>
                    <a:pt x="335269" y="150622"/>
                  </a:lnTo>
                  <a:lnTo>
                    <a:pt x="351917" y="109601"/>
                  </a:lnTo>
                  <a:lnTo>
                    <a:pt x="352038" y="96601"/>
                  </a:lnTo>
                  <a:lnTo>
                    <a:pt x="350123" y="84851"/>
                  </a:lnTo>
                  <a:lnTo>
                    <a:pt x="346184" y="74364"/>
                  </a:lnTo>
                  <a:lnTo>
                    <a:pt x="340232" y="65151"/>
                  </a:lnTo>
                  <a:lnTo>
                    <a:pt x="337717" y="62611"/>
                  </a:lnTo>
                  <a:close/>
                </a:path>
                <a:path w="358775" h="200025">
                  <a:moveTo>
                    <a:pt x="294513" y="45339"/>
                  </a:moveTo>
                  <a:lnTo>
                    <a:pt x="286766" y="46609"/>
                  </a:lnTo>
                  <a:lnTo>
                    <a:pt x="272669" y="52959"/>
                  </a:lnTo>
                  <a:lnTo>
                    <a:pt x="266319" y="58166"/>
                  </a:lnTo>
                  <a:lnTo>
                    <a:pt x="260730" y="65151"/>
                  </a:lnTo>
                  <a:lnTo>
                    <a:pt x="284986" y="65151"/>
                  </a:lnTo>
                  <a:lnTo>
                    <a:pt x="286162" y="64516"/>
                  </a:lnTo>
                  <a:lnTo>
                    <a:pt x="293235" y="62753"/>
                  </a:lnTo>
                  <a:lnTo>
                    <a:pt x="301117" y="62611"/>
                  </a:lnTo>
                  <a:lnTo>
                    <a:pt x="337717" y="62611"/>
                  </a:lnTo>
                  <a:lnTo>
                    <a:pt x="332686" y="57531"/>
                  </a:lnTo>
                  <a:lnTo>
                    <a:pt x="323961" y="51816"/>
                  </a:lnTo>
                  <a:lnTo>
                    <a:pt x="314069" y="48006"/>
                  </a:lnTo>
                  <a:lnTo>
                    <a:pt x="303022" y="46101"/>
                  </a:lnTo>
                  <a:lnTo>
                    <a:pt x="294513" y="45339"/>
                  </a:lnTo>
                  <a:close/>
                </a:path>
                <a:path w="358775" h="200025">
                  <a:moveTo>
                    <a:pt x="346979" y="21578"/>
                  </a:moveTo>
                  <a:lnTo>
                    <a:pt x="304293" y="21578"/>
                  </a:lnTo>
                  <a:lnTo>
                    <a:pt x="315722" y="22225"/>
                  </a:lnTo>
                  <a:lnTo>
                    <a:pt x="328168" y="23241"/>
                  </a:lnTo>
                  <a:lnTo>
                    <a:pt x="336550" y="23495"/>
                  </a:lnTo>
                  <a:lnTo>
                    <a:pt x="340868" y="22987"/>
                  </a:lnTo>
                  <a:lnTo>
                    <a:pt x="345313" y="22352"/>
                  </a:lnTo>
                  <a:lnTo>
                    <a:pt x="346979" y="21578"/>
                  </a:lnTo>
                  <a:close/>
                </a:path>
                <a:path w="358775" h="200025">
                  <a:moveTo>
                    <a:pt x="340868" y="0"/>
                  </a:moveTo>
                  <a:lnTo>
                    <a:pt x="340232" y="1524"/>
                  </a:lnTo>
                  <a:lnTo>
                    <a:pt x="338963" y="2540"/>
                  </a:lnTo>
                  <a:lnTo>
                    <a:pt x="335152" y="3048"/>
                  </a:lnTo>
                  <a:lnTo>
                    <a:pt x="358250" y="3048"/>
                  </a:lnTo>
                  <a:lnTo>
                    <a:pt x="358521" y="1651"/>
                  </a:lnTo>
                  <a:lnTo>
                    <a:pt x="340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11844" y="4638547"/>
              <a:ext cx="398780" cy="219075"/>
            </a:xfrm>
            <a:custGeom>
              <a:avLst/>
              <a:gdLst/>
              <a:ahLst/>
              <a:cxnLst/>
              <a:rect l="l" t="t" r="r" b="b"/>
              <a:pathLst>
                <a:path w="398779" h="219075">
                  <a:moveTo>
                    <a:pt x="398780" y="141478"/>
                  </a:moveTo>
                  <a:lnTo>
                    <a:pt x="0" y="141478"/>
                  </a:lnTo>
                  <a:lnTo>
                    <a:pt x="0" y="218948"/>
                  </a:lnTo>
                  <a:lnTo>
                    <a:pt x="398780" y="218948"/>
                  </a:lnTo>
                  <a:lnTo>
                    <a:pt x="398780" y="141478"/>
                  </a:lnTo>
                  <a:close/>
                </a:path>
                <a:path w="398779" h="219075">
                  <a:moveTo>
                    <a:pt x="39878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398780" y="77470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11844" y="4638547"/>
              <a:ext cx="398780" cy="219075"/>
            </a:xfrm>
            <a:custGeom>
              <a:avLst/>
              <a:gdLst/>
              <a:ahLst/>
              <a:cxnLst/>
              <a:rect l="l" t="t" r="r" b="b"/>
              <a:pathLst>
                <a:path w="398779" h="219075">
                  <a:moveTo>
                    <a:pt x="0" y="0"/>
                  </a:moveTo>
                  <a:lnTo>
                    <a:pt x="398779" y="0"/>
                  </a:lnTo>
                  <a:lnTo>
                    <a:pt x="398779" y="77469"/>
                  </a:lnTo>
                  <a:lnTo>
                    <a:pt x="0" y="77469"/>
                  </a:lnTo>
                  <a:lnTo>
                    <a:pt x="0" y="0"/>
                  </a:lnTo>
                  <a:close/>
                </a:path>
                <a:path w="398779" h="219075">
                  <a:moveTo>
                    <a:pt x="0" y="141477"/>
                  </a:moveTo>
                  <a:lnTo>
                    <a:pt x="398779" y="141477"/>
                  </a:lnTo>
                  <a:lnTo>
                    <a:pt x="398779" y="218947"/>
                  </a:lnTo>
                  <a:lnTo>
                    <a:pt x="0" y="218947"/>
                  </a:lnTo>
                  <a:lnTo>
                    <a:pt x="0" y="141477"/>
                  </a:lnTo>
                  <a:close/>
                </a:path>
              </a:pathLst>
            </a:custGeom>
            <a:ln w="19050">
              <a:solidFill>
                <a:srgbClr val="703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1868" y="2898623"/>
              <a:ext cx="407724" cy="4275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76828" y="2322575"/>
              <a:ext cx="4709922" cy="6088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7056" y="1534655"/>
              <a:ext cx="1834133" cy="8938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63640" y="1447787"/>
              <a:ext cx="1869186" cy="99289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165730" y="5287517"/>
            <a:ext cx="18091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C1D6B"/>
                </a:solidFill>
                <a:latin typeface="Arial Black"/>
                <a:cs typeface="Arial Black"/>
              </a:rPr>
              <a:t>Дефицит</a:t>
            </a:r>
            <a:r>
              <a:rPr sz="1800" spc="-80" dirty="0">
                <a:solidFill>
                  <a:srgbClr val="6C1D6B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6C1D6B"/>
                </a:solidFill>
                <a:latin typeface="Arial Black"/>
                <a:cs typeface="Arial Black"/>
              </a:rPr>
              <a:t>0,00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5780" y="4273283"/>
            <a:ext cx="4769485" cy="1033144"/>
            <a:chOff x="525780" y="4273283"/>
            <a:chExt cx="4769485" cy="1033144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5780" y="4303763"/>
              <a:ext cx="2071877" cy="9685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50108" y="4273283"/>
              <a:ext cx="2145030" cy="103252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28878" y="4301358"/>
            <a:ext cx="1638300" cy="7696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Доходы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894 309,94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687447" y="4428997"/>
            <a:ext cx="2320290" cy="673735"/>
            <a:chOff x="2687447" y="4428997"/>
            <a:chExt cx="2320290" cy="673735"/>
          </a:xfrm>
        </p:grpSpPr>
        <p:sp>
          <p:nvSpPr>
            <p:cNvPr id="36" name="object 36"/>
            <p:cNvSpPr/>
            <p:nvPr/>
          </p:nvSpPr>
          <p:spPr>
            <a:xfrm>
              <a:off x="3741800" y="4428997"/>
              <a:ext cx="989330" cy="285115"/>
            </a:xfrm>
            <a:custGeom>
              <a:avLst/>
              <a:gdLst/>
              <a:ahLst/>
              <a:cxnLst/>
              <a:rect l="l" t="t" r="r" b="b"/>
              <a:pathLst>
                <a:path w="989329" h="285114">
                  <a:moveTo>
                    <a:pt x="14859" y="0"/>
                  </a:moveTo>
                  <a:lnTo>
                    <a:pt x="0" y="181609"/>
                  </a:lnTo>
                  <a:lnTo>
                    <a:pt x="24002" y="183514"/>
                  </a:lnTo>
                  <a:lnTo>
                    <a:pt x="30099" y="109727"/>
                  </a:lnTo>
                  <a:lnTo>
                    <a:pt x="116982" y="109727"/>
                  </a:lnTo>
                  <a:lnTo>
                    <a:pt x="121785" y="108144"/>
                  </a:lnTo>
                  <a:lnTo>
                    <a:pt x="131190" y="101853"/>
                  </a:lnTo>
                  <a:lnTo>
                    <a:pt x="138384" y="93902"/>
                  </a:lnTo>
                  <a:lnTo>
                    <a:pt x="139269" y="92428"/>
                  </a:lnTo>
                  <a:lnTo>
                    <a:pt x="89626" y="92428"/>
                  </a:lnTo>
                  <a:lnTo>
                    <a:pt x="78739" y="92075"/>
                  </a:lnTo>
                  <a:lnTo>
                    <a:pt x="31876" y="88264"/>
                  </a:lnTo>
                  <a:lnTo>
                    <a:pt x="37211" y="23368"/>
                  </a:lnTo>
                  <a:lnTo>
                    <a:pt x="136758" y="23368"/>
                  </a:lnTo>
                  <a:lnTo>
                    <a:pt x="126873" y="15239"/>
                  </a:lnTo>
                  <a:lnTo>
                    <a:pt x="83312" y="5587"/>
                  </a:lnTo>
                  <a:lnTo>
                    <a:pt x="14859" y="0"/>
                  </a:lnTo>
                  <a:close/>
                </a:path>
                <a:path w="989329" h="285114">
                  <a:moveTo>
                    <a:pt x="116982" y="109727"/>
                  </a:moveTo>
                  <a:lnTo>
                    <a:pt x="30099" y="109727"/>
                  </a:lnTo>
                  <a:lnTo>
                    <a:pt x="76708" y="113537"/>
                  </a:lnTo>
                  <a:lnTo>
                    <a:pt x="94543" y="113962"/>
                  </a:lnTo>
                  <a:lnTo>
                    <a:pt x="109569" y="112172"/>
                  </a:lnTo>
                  <a:lnTo>
                    <a:pt x="116982" y="109727"/>
                  </a:lnTo>
                  <a:close/>
                </a:path>
                <a:path w="989329" h="285114">
                  <a:moveTo>
                    <a:pt x="136758" y="23368"/>
                  </a:moveTo>
                  <a:lnTo>
                    <a:pt x="37211" y="23368"/>
                  </a:lnTo>
                  <a:lnTo>
                    <a:pt x="94487" y="28066"/>
                  </a:lnTo>
                  <a:lnTo>
                    <a:pt x="101981" y="29209"/>
                  </a:lnTo>
                  <a:lnTo>
                    <a:pt x="105918" y="30606"/>
                  </a:lnTo>
                  <a:lnTo>
                    <a:pt x="112013" y="32893"/>
                  </a:lnTo>
                  <a:lnTo>
                    <a:pt x="116839" y="36829"/>
                  </a:lnTo>
                  <a:lnTo>
                    <a:pt x="120141" y="42544"/>
                  </a:lnTo>
                  <a:lnTo>
                    <a:pt x="123571" y="48259"/>
                  </a:lnTo>
                  <a:lnTo>
                    <a:pt x="124968" y="54990"/>
                  </a:lnTo>
                  <a:lnTo>
                    <a:pt x="124333" y="62610"/>
                  </a:lnTo>
                  <a:lnTo>
                    <a:pt x="123094" y="69943"/>
                  </a:lnTo>
                  <a:lnTo>
                    <a:pt x="89626" y="92428"/>
                  </a:lnTo>
                  <a:lnTo>
                    <a:pt x="139269" y="92428"/>
                  </a:lnTo>
                  <a:lnTo>
                    <a:pt x="143779" y="84915"/>
                  </a:lnTo>
                  <a:lnTo>
                    <a:pt x="147389" y="74904"/>
                  </a:lnTo>
                  <a:lnTo>
                    <a:pt x="149225" y="63881"/>
                  </a:lnTo>
                  <a:lnTo>
                    <a:pt x="149365" y="57235"/>
                  </a:lnTo>
                  <a:lnTo>
                    <a:pt x="148828" y="50815"/>
                  </a:lnTo>
                  <a:lnTo>
                    <a:pt x="147599" y="44610"/>
                  </a:lnTo>
                  <a:lnTo>
                    <a:pt x="145669" y="38607"/>
                  </a:lnTo>
                  <a:lnTo>
                    <a:pt x="142621" y="30860"/>
                  </a:lnTo>
                  <a:lnTo>
                    <a:pt x="138302" y="24637"/>
                  </a:lnTo>
                  <a:lnTo>
                    <a:pt x="136758" y="23368"/>
                  </a:lnTo>
                  <a:close/>
                </a:path>
                <a:path w="989329" h="285114">
                  <a:moveTo>
                    <a:pt x="265764" y="185165"/>
                  </a:moveTo>
                  <a:lnTo>
                    <a:pt x="243839" y="185165"/>
                  </a:lnTo>
                  <a:lnTo>
                    <a:pt x="243966" y="191388"/>
                  </a:lnTo>
                  <a:lnTo>
                    <a:pt x="244983" y="196976"/>
                  </a:lnTo>
                  <a:lnTo>
                    <a:pt x="246887" y="201802"/>
                  </a:lnTo>
                  <a:lnTo>
                    <a:pt x="270256" y="203707"/>
                  </a:lnTo>
                  <a:lnTo>
                    <a:pt x="267843" y="198374"/>
                  </a:lnTo>
                  <a:lnTo>
                    <a:pt x="266355" y="193166"/>
                  </a:lnTo>
                  <a:lnTo>
                    <a:pt x="266168" y="191388"/>
                  </a:lnTo>
                  <a:lnTo>
                    <a:pt x="265811" y="187451"/>
                  </a:lnTo>
                  <a:lnTo>
                    <a:pt x="265764" y="185165"/>
                  </a:lnTo>
                  <a:close/>
                </a:path>
                <a:path w="989329" h="285114">
                  <a:moveTo>
                    <a:pt x="264836" y="81787"/>
                  </a:moveTo>
                  <a:lnTo>
                    <a:pt x="208025" y="81787"/>
                  </a:lnTo>
                  <a:lnTo>
                    <a:pt x="218566" y="82676"/>
                  </a:lnTo>
                  <a:lnTo>
                    <a:pt x="226401" y="83774"/>
                  </a:lnTo>
                  <a:lnTo>
                    <a:pt x="248793" y="102869"/>
                  </a:lnTo>
                  <a:lnTo>
                    <a:pt x="248031" y="112013"/>
                  </a:lnTo>
                  <a:lnTo>
                    <a:pt x="248031" y="112775"/>
                  </a:lnTo>
                  <a:lnTo>
                    <a:pt x="198120" y="122554"/>
                  </a:lnTo>
                  <a:lnTo>
                    <a:pt x="191388" y="123189"/>
                  </a:lnTo>
                  <a:lnTo>
                    <a:pt x="157734" y="141858"/>
                  </a:lnTo>
                  <a:lnTo>
                    <a:pt x="151985" y="167032"/>
                  </a:lnTo>
                  <a:lnTo>
                    <a:pt x="153590" y="174339"/>
                  </a:lnTo>
                  <a:lnTo>
                    <a:pt x="183632" y="198929"/>
                  </a:lnTo>
                  <a:lnTo>
                    <a:pt x="202564" y="201168"/>
                  </a:lnTo>
                  <a:lnTo>
                    <a:pt x="210820" y="200406"/>
                  </a:lnTo>
                  <a:lnTo>
                    <a:pt x="243839" y="185165"/>
                  </a:lnTo>
                  <a:lnTo>
                    <a:pt x="265764" y="185165"/>
                  </a:lnTo>
                  <a:lnTo>
                    <a:pt x="265744" y="184150"/>
                  </a:lnTo>
                  <a:lnTo>
                    <a:pt x="209169" y="184150"/>
                  </a:lnTo>
                  <a:lnTo>
                    <a:pt x="200533" y="183387"/>
                  </a:lnTo>
                  <a:lnTo>
                    <a:pt x="175260" y="166369"/>
                  </a:lnTo>
                  <a:lnTo>
                    <a:pt x="175746" y="160654"/>
                  </a:lnTo>
                  <a:lnTo>
                    <a:pt x="176022" y="156590"/>
                  </a:lnTo>
                  <a:lnTo>
                    <a:pt x="177419" y="153034"/>
                  </a:lnTo>
                  <a:lnTo>
                    <a:pt x="179704" y="150113"/>
                  </a:lnTo>
                  <a:lnTo>
                    <a:pt x="181990" y="147065"/>
                  </a:lnTo>
                  <a:lnTo>
                    <a:pt x="208914" y="140715"/>
                  </a:lnTo>
                  <a:lnTo>
                    <a:pt x="220442" y="139809"/>
                  </a:lnTo>
                  <a:lnTo>
                    <a:pt x="230457" y="138604"/>
                  </a:lnTo>
                  <a:lnTo>
                    <a:pt x="238972" y="137090"/>
                  </a:lnTo>
                  <a:lnTo>
                    <a:pt x="245999" y="135254"/>
                  </a:lnTo>
                  <a:lnTo>
                    <a:pt x="268747" y="135254"/>
                  </a:lnTo>
                  <a:lnTo>
                    <a:pt x="270158" y="117856"/>
                  </a:lnTo>
                  <a:lnTo>
                    <a:pt x="270890" y="108331"/>
                  </a:lnTo>
                  <a:lnTo>
                    <a:pt x="271145" y="101472"/>
                  </a:lnTo>
                  <a:lnTo>
                    <a:pt x="270403" y="95757"/>
                  </a:lnTo>
                  <a:lnTo>
                    <a:pt x="269875" y="91439"/>
                  </a:lnTo>
                  <a:lnTo>
                    <a:pt x="267970" y="86106"/>
                  </a:lnTo>
                  <a:lnTo>
                    <a:pt x="264836" y="81787"/>
                  </a:lnTo>
                  <a:close/>
                </a:path>
                <a:path w="989329" h="285114">
                  <a:moveTo>
                    <a:pt x="268747" y="135254"/>
                  </a:moveTo>
                  <a:lnTo>
                    <a:pt x="245999" y="135254"/>
                  </a:lnTo>
                  <a:lnTo>
                    <a:pt x="244601" y="153288"/>
                  </a:lnTo>
                  <a:lnTo>
                    <a:pt x="242697" y="160654"/>
                  </a:lnTo>
                  <a:lnTo>
                    <a:pt x="209169" y="184150"/>
                  </a:lnTo>
                  <a:lnTo>
                    <a:pt x="265744" y="184150"/>
                  </a:lnTo>
                  <a:lnTo>
                    <a:pt x="265863" y="176402"/>
                  </a:lnTo>
                  <a:lnTo>
                    <a:pt x="265953" y="173418"/>
                  </a:lnTo>
                  <a:lnTo>
                    <a:pt x="266614" y="162127"/>
                  </a:lnTo>
                  <a:lnTo>
                    <a:pt x="268747" y="135254"/>
                  </a:lnTo>
                  <a:close/>
                </a:path>
                <a:path w="989329" h="285114">
                  <a:moveTo>
                    <a:pt x="215024" y="64031"/>
                  </a:moveTo>
                  <a:lnTo>
                    <a:pt x="177291" y="72897"/>
                  </a:lnTo>
                  <a:lnTo>
                    <a:pt x="160654" y="100075"/>
                  </a:lnTo>
                  <a:lnTo>
                    <a:pt x="182118" y="104901"/>
                  </a:lnTo>
                  <a:lnTo>
                    <a:pt x="185293" y="95757"/>
                  </a:lnTo>
                  <a:lnTo>
                    <a:pt x="189611" y="89534"/>
                  </a:lnTo>
                  <a:lnTo>
                    <a:pt x="194818" y="86232"/>
                  </a:lnTo>
                  <a:lnTo>
                    <a:pt x="200151" y="82931"/>
                  </a:lnTo>
                  <a:lnTo>
                    <a:pt x="208025" y="81787"/>
                  </a:lnTo>
                  <a:lnTo>
                    <a:pt x="264836" y="81787"/>
                  </a:lnTo>
                  <a:lnTo>
                    <a:pt x="262000" y="77596"/>
                  </a:lnTo>
                  <a:lnTo>
                    <a:pt x="223265" y="64388"/>
                  </a:lnTo>
                  <a:lnTo>
                    <a:pt x="215024" y="64031"/>
                  </a:lnTo>
                  <a:close/>
                </a:path>
                <a:path w="989329" h="285114">
                  <a:moveTo>
                    <a:pt x="500330" y="168401"/>
                  </a:moveTo>
                  <a:lnTo>
                    <a:pt x="476376" y="168401"/>
                  </a:lnTo>
                  <a:lnTo>
                    <a:pt x="506349" y="223012"/>
                  </a:lnTo>
                  <a:lnTo>
                    <a:pt x="533781" y="225297"/>
                  </a:lnTo>
                  <a:lnTo>
                    <a:pt x="500330" y="168401"/>
                  </a:lnTo>
                  <a:close/>
                </a:path>
                <a:path w="989329" h="285114">
                  <a:moveTo>
                    <a:pt x="424941" y="83946"/>
                  </a:moveTo>
                  <a:lnTo>
                    <a:pt x="464312" y="150749"/>
                  </a:lnTo>
                  <a:lnTo>
                    <a:pt x="410590" y="215264"/>
                  </a:lnTo>
                  <a:lnTo>
                    <a:pt x="437641" y="217424"/>
                  </a:lnTo>
                  <a:lnTo>
                    <a:pt x="476376" y="168401"/>
                  </a:lnTo>
                  <a:lnTo>
                    <a:pt x="500330" y="168401"/>
                  </a:lnTo>
                  <a:lnTo>
                    <a:pt x="490474" y="151637"/>
                  </a:lnTo>
                  <a:lnTo>
                    <a:pt x="505593" y="134238"/>
                  </a:lnTo>
                  <a:lnTo>
                    <a:pt x="478536" y="134238"/>
                  </a:lnTo>
                  <a:lnTo>
                    <a:pt x="476397" y="129845"/>
                  </a:lnTo>
                  <a:lnTo>
                    <a:pt x="473837" y="124968"/>
                  </a:lnTo>
                  <a:lnTo>
                    <a:pt x="470535" y="118744"/>
                  </a:lnTo>
                  <a:lnTo>
                    <a:pt x="452882" y="86232"/>
                  </a:lnTo>
                  <a:lnTo>
                    <a:pt x="424941" y="83946"/>
                  </a:lnTo>
                  <a:close/>
                </a:path>
                <a:path w="989329" h="285114">
                  <a:moveTo>
                    <a:pt x="353716" y="75654"/>
                  </a:moveTo>
                  <a:lnTo>
                    <a:pt x="316595" y="90185"/>
                  </a:lnTo>
                  <a:lnTo>
                    <a:pt x="297701" y="129845"/>
                  </a:lnTo>
                  <a:lnTo>
                    <a:pt x="296181" y="155698"/>
                  </a:lnTo>
                  <a:lnTo>
                    <a:pt x="298148" y="169576"/>
                  </a:lnTo>
                  <a:lnTo>
                    <a:pt x="326644" y="206867"/>
                  </a:lnTo>
                  <a:lnTo>
                    <a:pt x="361055" y="213330"/>
                  </a:lnTo>
                  <a:lnTo>
                    <a:pt x="370760" y="211724"/>
                  </a:lnTo>
                  <a:lnTo>
                    <a:pt x="379775" y="208428"/>
                  </a:lnTo>
                  <a:lnTo>
                    <a:pt x="388112" y="203453"/>
                  </a:lnTo>
                  <a:lnTo>
                    <a:pt x="395372" y="196975"/>
                  </a:lnTo>
                  <a:lnTo>
                    <a:pt x="396339" y="195706"/>
                  </a:lnTo>
                  <a:lnTo>
                    <a:pt x="360679" y="195706"/>
                  </a:lnTo>
                  <a:lnTo>
                    <a:pt x="351916" y="194944"/>
                  </a:lnTo>
                  <a:lnTo>
                    <a:pt x="320087" y="164512"/>
                  </a:lnTo>
                  <a:lnTo>
                    <a:pt x="319049" y="153806"/>
                  </a:lnTo>
                  <a:lnTo>
                    <a:pt x="319404" y="141350"/>
                  </a:lnTo>
                  <a:lnTo>
                    <a:pt x="332994" y="104012"/>
                  </a:lnTo>
                  <a:lnTo>
                    <a:pt x="361441" y="94233"/>
                  </a:lnTo>
                  <a:lnTo>
                    <a:pt x="400368" y="94233"/>
                  </a:lnTo>
                  <a:lnTo>
                    <a:pt x="396239" y="89534"/>
                  </a:lnTo>
                  <a:lnTo>
                    <a:pt x="389312" y="84177"/>
                  </a:lnTo>
                  <a:lnTo>
                    <a:pt x="381301" y="80105"/>
                  </a:lnTo>
                  <a:lnTo>
                    <a:pt x="372219" y="77319"/>
                  </a:lnTo>
                  <a:lnTo>
                    <a:pt x="362076" y="75818"/>
                  </a:lnTo>
                  <a:lnTo>
                    <a:pt x="353716" y="75654"/>
                  </a:lnTo>
                  <a:close/>
                </a:path>
                <a:path w="989329" h="285114">
                  <a:moveTo>
                    <a:pt x="387731" y="164845"/>
                  </a:moveTo>
                  <a:lnTo>
                    <a:pt x="360679" y="195706"/>
                  </a:lnTo>
                  <a:lnTo>
                    <a:pt x="396339" y="195706"/>
                  </a:lnTo>
                  <a:lnTo>
                    <a:pt x="401335" y="189150"/>
                  </a:lnTo>
                  <a:lnTo>
                    <a:pt x="405989" y="179968"/>
                  </a:lnTo>
                  <a:lnTo>
                    <a:pt x="409321" y="169418"/>
                  </a:lnTo>
                  <a:lnTo>
                    <a:pt x="387731" y="164845"/>
                  </a:lnTo>
                  <a:close/>
                </a:path>
                <a:path w="989329" h="285114">
                  <a:moveTo>
                    <a:pt x="514476" y="91312"/>
                  </a:moveTo>
                  <a:lnTo>
                    <a:pt x="486283" y="124587"/>
                  </a:lnTo>
                  <a:lnTo>
                    <a:pt x="482600" y="129031"/>
                  </a:lnTo>
                  <a:lnTo>
                    <a:pt x="478536" y="134238"/>
                  </a:lnTo>
                  <a:lnTo>
                    <a:pt x="505593" y="134238"/>
                  </a:lnTo>
                  <a:lnTo>
                    <a:pt x="541020" y="93471"/>
                  </a:lnTo>
                  <a:lnTo>
                    <a:pt x="514476" y="91312"/>
                  </a:lnTo>
                  <a:close/>
                </a:path>
                <a:path w="989329" h="285114">
                  <a:moveTo>
                    <a:pt x="400368" y="94233"/>
                  </a:moveTo>
                  <a:lnTo>
                    <a:pt x="361441" y="94233"/>
                  </a:lnTo>
                  <a:lnTo>
                    <a:pt x="368808" y="94868"/>
                  </a:lnTo>
                  <a:lnTo>
                    <a:pt x="375031" y="97535"/>
                  </a:lnTo>
                  <a:lnTo>
                    <a:pt x="379857" y="102488"/>
                  </a:lnTo>
                  <a:lnTo>
                    <a:pt x="384810" y="107314"/>
                  </a:lnTo>
                  <a:lnTo>
                    <a:pt x="387858" y="114300"/>
                  </a:lnTo>
                  <a:lnTo>
                    <a:pt x="389254" y="123316"/>
                  </a:lnTo>
                  <a:lnTo>
                    <a:pt x="411099" y="121793"/>
                  </a:lnTo>
                  <a:lnTo>
                    <a:pt x="409384" y="112144"/>
                  </a:lnTo>
                  <a:lnTo>
                    <a:pt x="406336" y="103568"/>
                  </a:lnTo>
                  <a:lnTo>
                    <a:pt x="401954" y="96039"/>
                  </a:lnTo>
                  <a:lnTo>
                    <a:pt x="400368" y="94233"/>
                  </a:lnTo>
                  <a:close/>
                </a:path>
                <a:path w="989329" h="285114">
                  <a:moveTo>
                    <a:pt x="808047" y="237744"/>
                  </a:moveTo>
                  <a:lnTo>
                    <a:pt x="685291" y="237744"/>
                  </a:lnTo>
                  <a:lnTo>
                    <a:pt x="788797" y="246252"/>
                  </a:lnTo>
                  <a:lnTo>
                    <a:pt x="785749" y="283463"/>
                  </a:lnTo>
                  <a:lnTo>
                    <a:pt x="804163" y="284988"/>
                  </a:lnTo>
                  <a:lnTo>
                    <a:pt x="808047" y="237744"/>
                  </a:lnTo>
                  <a:close/>
                </a:path>
                <a:path w="989329" h="285114">
                  <a:moveTo>
                    <a:pt x="712088" y="107441"/>
                  </a:moveTo>
                  <a:lnTo>
                    <a:pt x="707965" y="144918"/>
                  </a:lnTo>
                  <a:lnTo>
                    <a:pt x="701293" y="175990"/>
                  </a:lnTo>
                  <a:lnTo>
                    <a:pt x="692032" y="200659"/>
                  </a:lnTo>
                  <a:lnTo>
                    <a:pt x="680212" y="218820"/>
                  </a:lnTo>
                  <a:lnTo>
                    <a:pt x="668454" y="218820"/>
                  </a:lnTo>
                  <a:lnTo>
                    <a:pt x="663956" y="273557"/>
                  </a:lnTo>
                  <a:lnTo>
                    <a:pt x="682244" y="274954"/>
                  </a:lnTo>
                  <a:lnTo>
                    <a:pt x="685291" y="237744"/>
                  </a:lnTo>
                  <a:lnTo>
                    <a:pt x="808047" y="237744"/>
                  </a:lnTo>
                  <a:lnTo>
                    <a:pt x="808736" y="229362"/>
                  </a:lnTo>
                  <a:lnTo>
                    <a:pt x="794385" y="228219"/>
                  </a:lnTo>
                  <a:lnTo>
                    <a:pt x="794530" y="226440"/>
                  </a:lnTo>
                  <a:lnTo>
                    <a:pt x="772287" y="226440"/>
                  </a:lnTo>
                  <a:lnTo>
                    <a:pt x="701548" y="220599"/>
                  </a:lnTo>
                  <a:lnTo>
                    <a:pt x="702517" y="218820"/>
                  </a:lnTo>
                  <a:lnTo>
                    <a:pt x="680212" y="218820"/>
                  </a:lnTo>
                  <a:lnTo>
                    <a:pt x="668527" y="217931"/>
                  </a:lnTo>
                  <a:lnTo>
                    <a:pt x="703001" y="217931"/>
                  </a:lnTo>
                  <a:lnTo>
                    <a:pt x="710711" y="203785"/>
                  </a:lnTo>
                  <a:lnTo>
                    <a:pt x="718375" y="182673"/>
                  </a:lnTo>
                  <a:lnTo>
                    <a:pt x="724515" y="157251"/>
                  </a:lnTo>
                  <a:lnTo>
                    <a:pt x="729107" y="127507"/>
                  </a:lnTo>
                  <a:lnTo>
                    <a:pt x="802636" y="127507"/>
                  </a:lnTo>
                  <a:lnTo>
                    <a:pt x="803656" y="115062"/>
                  </a:lnTo>
                  <a:lnTo>
                    <a:pt x="712088" y="107441"/>
                  </a:lnTo>
                  <a:close/>
                </a:path>
                <a:path w="989329" h="285114">
                  <a:moveTo>
                    <a:pt x="601092" y="96317"/>
                  </a:moveTo>
                  <a:lnTo>
                    <a:pt x="560665" y="116853"/>
                  </a:lnTo>
                  <a:lnTo>
                    <a:pt x="545591" y="160019"/>
                  </a:lnTo>
                  <a:lnTo>
                    <a:pt x="545426" y="175990"/>
                  </a:lnTo>
                  <a:lnTo>
                    <a:pt x="547481" y="189817"/>
                  </a:lnTo>
                  <a:lnTo>
                    <a:pt x="577008" y="227377"/>
                  </a:lnTo>
                  <a:lnTo>
                    <a:pt x="610125" y="234045"/>
                  </a:lnTo>
                  <a:lnTo>
                    <a:pt x="618378" y="233235"/>
                  </a:lnTo>
                  <a:lnTo>
                    <a:pt x="651990" y="215519"/>
                  </a:lnTo>
                  <a:lnTo>
                    <a:pt x="603123" y="215519"/>
                  </a:lnTo>
                  <a:lnTo>
                    <a:pt x="595169" y="214090"/>
                  </a:lnTo>
                  <a:lnTo>
                    <a:pt x="569468" y="184245"/>
                  </a:lnTo>
                  <a:lnTo>
                    <a:pt x="568273" y="173835"/>
                  </a:lnTo>
                  <a:lnTo>
                    <a:pt x="568578" y="161925"/>
                  </a:lnTo>
                  <a:lnTo>
                    <a:pt x="582676" y="125094"/>
                  </a:lnTo>
                  <a:lnTo>
                    <a:pt x="611377" y="114807"/>
                  </a:lnTo>
                  <a:lnTo>
                    <a:pt x="652864" y="114807"/>
                  </a:lnTo>
                  <a:lnTo>
                    <a:pt x="647227" y="109251"/>
                  </a:lnTo>
                  <a:lnTo>
                    <a:pt x="637222" y="102869"/>
                  </a:lnTo>
                  <a:lnTo>
                    <a:pt x="625788" y="98583"/>
                  </a:lnTo>
                  <a:lnTo>
                    <a:pt x="612901" y="96393"/>
                  </a:lnTo>
                  <a:lnTo>
                    <a:pt x="601092" y="96317"/>
                  </a:lnTo>
                  <a:close/>
                </a:path>
                <a:path w="989329" h="285114">
                  <a:moveTo>
                    <a:pt x="802636" y="127507"/>
                  </a:moveTo>
                  <a:lnTo>
                    <a:pt x="729107" y="127507"/>
                  </a:lnTo>
                  <a:lnTo>
                    <a:pt x="780034" y="131699"/>
                  </a:lnTo>
                  <a:lnTo>
                    <a:pt x="772287" y="226440"/>
                  </a:lnTo>
                  <a:lnTo>
                    <a:pt x="794530" y="226440"/>
                  </a:lnTo>
                  <a:lnTo>
                    <a:pt x="802636" y="127507"/>
                  </a:lnTo>
                  <a:close/>
                </a:path>
                <a:path w="989329" h="285114">
                  <a:moveTo>
                    <a:pt x="652864" y="114807"/>
                  </a:moveTo>
                  <a:lnTo>
                    <a:pt x="611377" y="114807"/>
                  </a:lnTo>
                  <a:lnTo>
                    <a:pt x="619240" y="116236"/>
                  </a:lnTo>
                  <a:lnTo>
                    <a:pt x="626268" y="119189"/>
                  </a:lnTo>
                  <a:lnTo>
                    <a:pt x="646261" y="156009"/>
                  </a:lnTo>
                  <a:lnTo>
                    <a:pt x="646049" y="167512"/>
                  </a:lnTo>
                  <a:lnTo>
                    <a:pt x="631825" y="205104"/>
                  </a:lnTo>
                  <a:lnTo>
                    <a:pt x="603123" y="215519"/>
                  </a:lnTo>
                  <a:lnTo>
                    <a:pt x="651990" y="215519"/>
                  </a:lnTo>
                  <a:lnTo>
                    <a:pt x="667561" y="180302"/>
                  </a:lnTo>
                  <a:lnTo>
                    <a:pt x="669151" y="153394"/>
                  </a:lnTo>
                  <a:lnTo>
                    <a:pt x="667003" y="140001"/>
                  </a:lnTo>
                  <a:lnTo>
                    <a:pt x="662570" y="128109"/>
                  </a:lnTo>
                  <a:lnTo>
                    <a:pt x="655827" y="117728"/>
                  </a:lnTo>
                  <a:lnTo>
                    <a:pt x="652864" y="114807"/>
                  </a:lnTo>
                  <a:close/>
                </a:path>
                <a:path w="989329" h="285114">
                  <a:moveTo>
                    <a:pt x="966977" y="128396"/>
                  </a:moveTo>
                  <a:lnTo>
                    <a:pt x="956310" y="259969"/>
                  </a:lnTo>
                  <a:lnTo>
                    <a:pt x="978535" y="261746"/>
                  </a:lnTo>
                  <a:lnTo>
                    <a:pt x="989329" y="130175"/>
                  </a:lnTo>
                  <a:lnTo>
                    <a:pt x="966977" y="128396"/>
                  </a:lnTo>
                  <a:close/>
                </a:path>
                <a:path w="989329" h="285114">
                  <a:moveTo>
                    <a:pt x="842263" y="118237"/>
                  </a:moveTo>
                  <a:lnTo>
                    <a:pt x="831469" y="249681"/>
                  </a:lnTo>
                  <a:lnTo>
                    <a:pt x="887222" y="254253"/>
                  </a:lnTo>
                  <a:lnTo>
                    <a:pt x="900056" y="254587"/>
                  </a:lnTo>
                  <a:lnTo>
                    <a:pt x="911129" y="253301"/>
                  </a:lnTo>
                  <a:lnTo>
                    <a:pt x="920440" y="250396"/>
                  </a:lnTo>
                  <a:lnTo>
                    <a:pt x="927988" y="245871"/>
                  </a:lnTo>
                  <a:lnTo>
                    <a:pt x="933989" y="240160"/>
                  </a:lnTo>
                  <a:lnTo>
                    <a:pt x="937151" y="235606"/>
                  </a:lnTo>
                  <a:lnTo>
                    <a:pt x="888567" y="235606"/>
                  </a:lnTo>
                  <a:lnTo>
                    <a:pt x="878713" y="235076"/>
                  </a:lnTo>
                  <a:lnTo>
                    <a:pt x="855345" y="233171"/>
                  </a:lnTo>
                  <a:lnTo>
                    <a:pt x="858901" y="189864"/>
                  </a:lnTo>
                  <a:lnTo>
                    <a:pt x="932094" y="189864"/>
                  </a:lnTo>
                  <a:lnTo>
                    <a:pt x="930275" y="187959"/>
                  </a:lnTo>
                  <a:lnTo>
                    <a:pt x="888619" y="173735"/>
                  </a:lnTo>
                  <a:lnTo>
                    <a:pt x="860425" y="171450"/>
                  </a:lnTo>
                  <a:lnTo>
                    <a:pt x="864615" y="120014"/>
                  </a:lnTo>
                  <a:lnTo>
                    <a:pt x="842263" y="118237"/>
                  </a:lnTo>
                  <a:close/>
                </a:path>
                <a:path w="989329" h="285114">
                  <a:moveTo>
                    <a:pt x="932094" y="189864"/>
                  </a:moveTo>
                  <a:lnTo>
                    <a:pt x="858901" y="189864"/>
                  </a:lnTo>
                  <a:lnTo>
                    <a:pt x="885316" y="192024"/>
                  </a:lnTo>
                  <a:lnTo>
                    <a:pt x="895699" y="193309"/>
                  </a:lnTo>
                  <a:lnTo>
                    <a:pt x="920241" y="211200"/>
                  </a:lnTo>
                  <a:lnTo>
                    <a:pt x="919099" y="224281"/>
                  </a:lnTo>
                  <a:lnTo>
                    <a:pt x="888567" y="235606"/>
                  </a:lnTo>
                  <a:lnTo>
                    <a:pt x="937151" y="235606"/>
                  </a:lnTo>
                  <a:lnTo>
                    <a:pt x="938466" y="233711"/>
                  </a:lnTo>
                  <a:lnTo>
                    <a:pt x="941419" y="226548"/>
                  </a:lnTo>
                  <a:lnTo>
                    <a:pt x="942848" y="218694"/>
                  </a:lnTo>
                  <a:lnTo>
                    <a:pt x="942633" y="209694"/>
                  </a:lnTo>
                  <a:lnTo>
                    <a:pt x="940466" y="201564"/>
                  </a:lnTo>
                  <a:lnTo>
                    <a:pt x="936347" y="194315"/>
                  </a:lnTo>
                  <a:lnTo>
                    <a:pt x="932094" y="18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09188" y="4798821"/>
              <a:ext cx="1170686" cy="24891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649216" y="4902580"/>
              <a:ext cx="358775" cy="200025"/>
            </a:xfrm>
            <a:custGeom>
              <a:avLst/>
              <a:gdLst/>
              <a:ahLst/>
              <a:cxnLst/>
              <a:rect l="l" t="t" r="r" b="b"/>
              <a:pathLst>
                <a:path w="358775" h="200025">
                  <a:moveTo>
                    <a:pt x="13335" y="22352"/>
                  </a:moveTo>
                  <a:lnTo>
                    <a:pt x="0" y="185801"/>
                  </a:lnTo>
                  <a:lnTo>
                    <a:pt x="19938" y="187325"/>
                  </a:lnTo>
                  <a:lnTo>
                    <a:pt x="24637" y="129921"/>
                  </a:lnTo>
                  <a:lnTo>
                    <a:pt x="45510" y="129921"/>
                  </a:lnTo>
                  <a:lnTo>
                    <a:pt x="26233" y="94283"/>
                  </a:lnTo>
                  <a:lnTo>
                    <a:pt x="26543" y="83566"/>
                  </a:lnTo>
                  <a:lnTo>
                    <a:pt x="44791" y="44747"/>
                  </a:lnTo>
                  <a:lnTo>
                    <a:pt x="62864" y="39497"/>
                  </a:lnTo>
                  <a:lnTo>
                    <a:pt x="97866" y="39497"/>
                  </a:lnTo>
                  <a:lnTo>
                    <a:pt x="97565" y="39116"/>
                  </a:lnTo>
                  <a:lnTo>
                    <a:pt x="30353" y="39116"/>
                  </a:lnTo>
                  <a:lnTo>
                    <a:pt x="31623" y="23749"/>
                  </a:lnTo>
                  <a:lnTo>
                    <a:pt x="13335" y="22352"/>
                  </a:lnTo>
                  <a:close/>
                </a:path>
                <a:path w="358775" h="200025">
                  <a:moveTo>
                    <a:pt x="45510" y="129921"/>
                  </a:moveTo>
                  <a:lnTo>
                    <a:pt x="24637" y="129921"/>
                  </a:lnTo>
                  <a:lnTo>
                    <a:pt x="27686" y="134493"/>
                  </a:lnTo>
                  <a:lnTo>
                    <a:pt x="61295" y="147393"/>
                  </a:lnTo>
                  <a:lnTo>
                    <a:pt x="68024" y="146478"/>
                  </a:lnTo>
                  <a:lnTo>
                    <a:pt x="95072" y="130683"/>
                  </a:lnTo>
                  <a:lnTo>
                    <a:pt x="54483" y="130683"/>
                  </a:lnTo>
                  <a:lnTo>
                    <a:pt x="45720" y="130048"/>
                  </a:lnTo>
                  <a:lnTo>
                    <a:pt x="45510" y="129921"/>
                  </a:lnTo>
                  <a:close/>
                </a:path>
                <a:path w="358775" h="200025">
                  <a:moveTo>
                    <a:pt x="97866" y="39497"/>
                  </a:moveTo>
                  <a:lnTo>
                    <a:pt x="62864" y="39497"/>
                  </a:lnTo>
                  <a:lnTo>
                    <a:pt x="71500" y="40132"/>
                  </a:lnTo>
                  <a:lnTo>
                    <a:pt x="78612" y="44577"/>
                  </a:lnTo>
                  <a:lnTo>
                    <a:pt x="84200" y="52578"/>
                  </a:lnTo>
                  <a:lnTo>
                    <a:pt x="87749" y="59225"/>
                  </a:lnTo>
                  <a:lnTo>
                    <a:pt x="90011" y="67183"/>
                  </a:lnTo>
                  <a:lnTo>
                    <a:pt x="90987" y="76473"/>
                  </a:lnTo>
                  <a:lnTo>
                    <a:pt x="90678" y="87122"/>
                  </a:lnTo>
                  <a:lnTo>
                    <a:pt x="72931" y="125807"/>
                  </a:lnTo>
                  <a:lnTo>
                    <a:pt x="54483" y="130683"/>
                  </a:lnTo>
                  <a:lnTo>
                    <a:pt x="95072" y="130683"/>
                  </a:lnTo>
                  <a:lnTo>
                    <a:pt x="111125" y="88900"/>
                  </a:lnTo>
                  <a:lnTo>
                    <a:pt x="111430" y="80565"/>
                  </a:lnTo>
                  <a:lnTo>
                    <a:pt x="110998" y="72517"/>
                  </a:lnTo>
                  <a:lnTo>
                    <a:pt x="109803" y="64754"/>
                  </a:lnTo>
                  <a:lnTo>
                    <a:pt x="107823" y="57277"/>
                  </a:lnTo>
                  <a:lnTo>
                    <a:pt x="105058" y="50321"/>
                  </a:lnTo>
                  <a:lnTo>
                    <a:pt x="101520" y="44116"/>
                  </a:lnTo>
                  <a:lnTo>
                    <a:pt x="97866" y="39497"/>
                  </a:lnTo>
                  <a:close/>
                </a:path>
                <a:path w="358775" h="200025">
                  <a:moveTo>
                    <a:pt x="58420" y="23368"/>
                  </a:moveTo>
                  <a:lnTo>
                    <a:pt x="30353" y="39116"/>
                  </a:lnTo>
                  <a:lnTo>
                    <a:pt x="97565" y="39116"/>
                  </a:lnTo>
                  <a:lnTo>
                    <a:pt x="58420" y="23368"/>
                  </a:lnTo>
                  <a:close/>
                </a:path>
                <a:path w="358775" h="200025">
                  <a:moveTo>
                    <a:pt x="121412" y="177038"/>
                  </a:moveTo>
                  <a:lnTo>
                    <a:pt x="141097" y="200025"/>
                  </a:lnTo>
                  <a:lnTo>
                    <a:pt x="146812" y="198882"/>
                  </a:lnTo>
                  <a:lnTo>
                    <a:pt x="156463" y="193548"/>
                  </a:lnTo>
                  <a:lnTo>
                    <a:pt x="160909" y="188976"/>
                  </a:lnTo>
                  <a:lnTo>
                    <a:pt x="165100" y="182753"/>
                  </a:lnTo>
                  <a:lnTo>
                    <a:pt x="166694" y="180086"/>
                  </a:lnTo>
                  <a:lnTo>
                    <a:pt x="137160" y="180086"/>
                  </a:lnTo>
                  <a:lnTo>
                    <a:pt x="129412" y="179451"/>
                  </a:lnTo>
                  <a:lnTo>
                    <a:pt x="125730" y="178562"/>
                  </a:lnTo>
                  <a:lnTo>
                    <a:pt x="121412" y="177038"/>
                  </a:lnTo>
                  <a:close/>
                </a:path>
                <a:path w="358775" h="200025">
                  <a:moveTo>
                    <a:pt x="124968" y="31496"/>
                  </a:moveTo>
                  <a:lnTo>
                    <a:pt x="160147" y="153543"/>
                  </a:lnTo>
                  <a:lnTo>
                    <a:pt x="159131" y="155575"/>
                  </a:lnTo>
                  <a:lnTo>
                    <a:pt x="158496" y="157226"/>
                  </a:lnTo>
                  <a:lnTo>
                    <a:pt x="157987" y="158242"/>
                  </a:lnTo>
                  <a:lnTo>
                    <a:pt x="154559" y="165989"/>
                  </a:lnTo>
                  <a:lnTo>
                    <a:pt x="152019" y="170815"/>
                  </a:lnTo>
                  <a:lnTo>
                    <a:pt x="137160" y="180086"/>
                  </a:lnTo>
                  <a:lnTo>
                    <a:pt x="166694" y="180086"/>
                  </a:lnTo>
                  <a:lnTo>
                    <a:pt x="190281" y="131699"/>
                  </a:lnTo>
                  <a:lnTo>
                    <a:pt x="171958" y="131699"/>
                  </a:lnTo>
                  <a:lnTo>
                    <a:pt x="170555" y="124456"/>
                  </a:lnTo>
                  <a:lnTo>
                    <a:pt x="169021" y="117379"/>
                  </a:lnTo>
                  <a:lnTo>
                    <a:pt x="167368" y="110446"/>
                  </a:lnTo>
                  <a:lnTo>
                    <a:pt x="165608" y="103632"/>
                  </a:lnTo>
                  <a:lnTo>
                    <a:pt x="146558" y="33274"/>
                  </a:lnTo>
                  <a:lnTo>
                    <a:pt x="124968" y="31496"/>
                  </a:lnTo>
                  <a:close/>
                </a:path>
                <a:path w="358775" h="200025">
                  <a:moveTo>
                    <a:pt x="213233" y="38735"/>
                  </a:moveTo>
                  <a:lnTo>
                    <a:pt x="182372" y="105537"/>
                  </a:lnTo>
                  <a:lnTo>
                    <a:pt x="171958" y="131699"/>
                  </a:lnTo>
                  <a:lnTo>
                    <a:pt x="190281" y="131699"/>
                  </a:lnTo>
                  <a:lnTo>
                    <a:pt x="233299" y="40386"/>
                  </a:lnTo>
                  <a:lnTo>
                    <a:pt x="213233" y="38735"/>
                  </a:lnTo>
                  <a:close/>
                </a:path>
                <a:path w="358775" h="200025">
                  <a:moveTo>
                    <a:pt x="298209" y="1287"/>
                  </a:moveTo>
                  <a:lnTo>
                    <a:pt x="255893" y="23272"/>
                  </a:lnTo>
                  <a:lnTo>
                    <a:pt x="242570" y="75565"/>
                  </a:lnTo>
                  <a:lnTo>
                    <a:pt x="241522" y="107410"/>
                  </a:lnTo>
                  <a:lnTo>
                    <a:pt x="242498" y="119249"/>
                  </a:lnTo>
                  <a:lnTo>
                    <a:pt x="260476" y="154559"/>
                  </a:lnTo>
                  <a:lnTo>
                    <a:pt x="300972" y="167014"/>
                  </a:lnTo>
                  <a:lnTo>
                    <a:pt x="308721" y="166290"/>
                  </a:lnTo>
                  <a:lnTo>
                    <a:pt x="335214" y="150749"/>
                  </a:lnTo>
                  <a:lnTo>
                    <a:pt x="293750" y="150749"/>
                  </a:lnTo>
                  <a:lnTo>
                    <a:pt x="286845" y="149439"/>
                  </a:lnTo>
                  <a:lnTo>
                    <a:pt x="262592" y="115256"/>
                  </a:lnTo>
                  <a:lnTo>
                    <a:pt x="262763" y="105537"/>
                  </a:lnTo>
                  <a:lnTo>
                    <a:pt x="279900" y="67897"/>
                  </a:lnTo>
                  <a:lnTo>
                    <a:pt x="284986" y="65151"/>
                  </a:lnTo>
                  <a:lnTo>
                    <a:pt x="260731" y="65151"/>
                  </a:lnTo>
                  <a:lnTo>
                    <a:pt x="275209" y="26924"/>
                  </a:lnTo>
                  <a:lnTo>
                    <a:pt x="304293" y="21578"/>
                  </a:lnTo>
                  <a:lnTo>
                    <a:pt x="347114" y="21578"/>
                  </a:lnTo>
                  <a:lnTo>
                    <a:pt x="348869" y="20701"/>
                  </a:lnTo>
                  <a:lnTo>
                    <a:pt x="351917" y="17780"/>
                  </a:lnTo>
                  <a:lnTo>
                    <a:pt x="354838" y="14859"/>
                  </a:lnTo>
                  <a:lnTo>
                    <a:pt x="356997" y="9525"/>
                  </a:lnTo>
                  <a:lnTo>
                    <a:pt x="358250" y="3048"/>
                  </a:lnTo>
                  <a:lnTo>
                    <a:pt x="335153" y="3048"/>
                  </a:lnTo>
                  <a:lnTo>
                    <a:pt x="327406" y="2667"/>
                  </a:lnTo>
                  <a:lnTo>
                    <a:pt x="313689" y="1524"/>
                  </a:lnTo>
                  <a:lnTo>
                    <a:pt x="298209" y="1287"/>
                  </a:lnTo>
                  <a:close/>
                </a:path>
                <a:path w="358775" h="200025">
                  <a:moveTo>
                    <a:pt x="337717" y="62611"/>
                  </a:moveTo>
                  <a:lnTo>
                    <a:pt x="301117" y="62611"/>
                  </a:lnTo>
                  <a:lnTo>
                    <a:pt x="308540" y="63970"/>
                  </a:lnTo>
                  <a:lnTo>
                    <a:pt x="314975" y="66722"/>
                  </a:lnTo>
                  <a:lnTo>
                    <a:pt x="331257" y="98510"/>
                  </a:lnTo>
                  <a:lnTo>
                    <a:pt x="331075" y="107410"/>
                  </a:lnTo>
                  <a:lnTo>
                    <a:pt x="313574" y="145176"/>
                  </a:lnTo>
                  <a:lnTo>
                    <a:pt x="293750" y="150749"/>
                  </a:lnTo>
                  <a:lnTo>
                    <a:pt x="335214" y="150749"/>
                  </a:lnTo>
                  <a:lnTo>
                    <a:pt x="351917" y="109601"/>
                  </a:lnTo>
                  <a:lnTo>
                    <a:pt x="352038" y="96619"/>
                  </a:lnTo>
                  <a:lnTo>
                    <a:pt x="350123" y="84899"/>
                  </a:lnTo>
                  <a:lnTo>
                    <a:pt x="346184" y="74418"/>
                  </a:lnTo>
                  <a:lnTo>
                    <a:pt x="340233" y="65151"/>
                  </a:lnTo>
                  <a:lnTo>
                    <a:pt x="337717" y="62611"/>
                  </a:lnTo>
                  <a:close/>
                </a:path>
                <a:path w="358775" h="200025">
                  <a:moveTo>
                    <a:pt x="294513" y="45339"/>
                  </a:moveTo>
                  <a:lnTo>
                    <a:pt x="286766" y="46609"/>
                  </a:lnTo>
                  <a:lnTo>
                    <a:pt x="272669" y="52959"/>
                  </a:lnTo>
                  <a:lnTo>
                    <a:pt x="266319" y="58166"/>
                  </a:lnTo>
                  <a:lnTo>
                    <a:pt x="260731" y="65151"/>
                  </a:lnTo>
                  <a:lnTo>
                    <a:pt x="284986" y="65151"/>
                  </a:lnTo>
                  <a:lnTo>
                    <a:pt x="286162" y="64516"/>
                  </a:lnTo>
                  <a:lnTo>
                    <a:pt x="293235" y="62753"/>
                  </a:lnTo>
                  <a:lnTo>
                    <a:pt x="301117" y="62611"/>
                  </a:lnTo>
                  <a:lnTo>
                    <a:pt x="337717" y="62611"/>
                  </a:lnTo>
                  <a:lnTo>
                    <a:pt x="332686" y="57531"/>
                  </a:lnTo>
                  <a:lnTo>
                    <a:pt x="323961" y="51816"/>
                  </a:lnTo>
                  <a:lnTo>
                    <a:pt x="314069" y="48006"/>
                  </a:lnTo>
                  <a:lnTo>
                    <a:pt x="303022" y="46101"/>
                  </a:lnTo>
                  <a:lnTo>
                    <a:pt x="294513" y="45339"/>
                  </a:lnTo>
                  <a:close/>
                </a:path>
                <a:path w="358775" h="200025">
                  <a:moveTo>
                    <a:pt x="347114" y="21578"/>
                  </a:moveTo>
                  <a:lnTo>
                    <a:pt x="304293" y="21578"/>
                  </a:lnTo>
                  <a:lnTo>
                    <a:pt x="315722" y="22225"/>
                  </a:lnTo>
                  <a:lnTo>
                    <a:pt x="328168" y="23241"/>
                  </a:lnTo>
                  <a:lnTo>
                    <a:pt x="336550" y="23495"/>
                  </a:lnTo>
                  <a:lnTo>
                    <a:pt x="345313" y="22479"/>
                  </a:lnTo>
                  <a:lnTo>
                    <a:pt x="347114" y="21578"/>
                  </a:lnTo>
                  <a:close/>
                </a:path>
                <a:path w="358775" h="200025">
                  <a:moveTo>
                    <a:pt x="340868" y="0"/>
                  </a:moveTo>
                  <a:lnTo>
                    <a:pt x="340233" y="1524"/>
                  </a:lnTo>
                  <a:lnTo>
                    <a:pt x="338963" y="2540"/>
                  </a:lnTo>
                  <a:lnTo>
                    <a:pt x="335153" y="3048"/>
                  </a:lnTo>
                  <a:lnTo>
                    <a:pt x="358250" y="3048"/>
                  </a:lnTo>
                  <a:lnTo>
                    <a:pt x="358521" y="1651"/>
                  </a:lnTo>
                  <a:lnTo>
                    <a:pt x="340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96972" y="4638547"/>
              <a:ext cx="398780" cy="219075"/>
            </a:xfrm>
            <a:custGeom>
              <a:avLst/>
              <a:gdLst/>
              <a:ahLst/>
              <a:cxnLst/>
              <a:rect l="l" t="t" r="r" b="b"/>
              <a:pathLst>
                <a:path w="398780" h="219075">
                  <a:moveTo>
                    <a:pt x="398780" y="141478"/>
                  </a:moveTo>
                  <a:lnTo>
                    <a:pt x="0" y="141478"/>
                  </a:lnTo>
                  <a:lnTo>
                    <a:pt x="0" y="218948"/>
                  </a:lnTo>
                  <a:lnTo>
                    <a:pt x="398780" y="218948"/>
                  </a:lnTo>
                  <a:lnTo>
                    <a:pt x="398780" y="141478"/>
                  </a:lnTo>
                  <a:close/>
                </a:path>
                <a:path w="398780" h="219075">
                  <a:moveTo>
                    <a:pt x="39878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398780" y="77470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96972" y="4638547"/>
              <a:ext cx="398780" cy="219075"/>
            </a:xfrm>
            <a:custGeom>
              <a:avLst/>
              <a:gdLst/>
              <a:ahLst/>
              <a:cxnLst/>
              <a:rect l="l" t="t" r="r" b="b"/>
              <a:pathLst>
                <a:path w="398780" h="219075">
                  <a:moveTo>
                    <a:pt x="0" y="0"/>
                  </a:moveTo>
                  <a:lnTo>
                    <a:pt x="398779" y="0"/>
                  </a:lnTo>
                  <a:lnTo>
                    <a:pt x="398779" y="77469"/>
                  </a:lnTo>
                  <a:lnTo>
                    <a:pt x="0" y="77469"/>
                  </a:lnTo>
                  <a:lnTo>
                    <a:pt x="0" y="0"/>
                  </a:lnTo>
                  <a:close/>
                </a:path>
                <a:path w="398780" h="219075">
                  <a:moveTo>
                    <a:pt x="0" y="141477"/>
                  </a:moveTo>
                  <a:lnTo>
                    <a:pt x="398779" y="141477"/>
                  </a:lnTo>
                  <a:lnTo>
                    <a:pt x="398779" y="218947"/>
                  </a:lnTo>
                  <a:lnTo>
                    <a:pt x="0" y="218947"/>
                  </a:lnTo>
                  <a:lnTo>
                    <a:pt x="0" y="141477"/>
                  </a:lnTo>
                  <a:close/>
                </a:path>
              </a:pathLst>
            </a:custGeom>
            <a:ln w="1905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412866" y="988567"/>
            <a:ext cx="1035050" cy="367030"/>
            <a:chOff x="5412866" y="988567"/>
            <a:chExt cx="1035050" cy="367030"/>
          </a:xfrm>
        </p:grpSpPr>
        <p:sp>
          <p:nvSpPr>
            <p:cNvPr id="42" name="object 42"/>
            <p:cNvSpPr/>
            <p:nvPr/>
          </p:nvSpPr>
          <p:spPr>
            <a:xfrm>
              <a:off x="5417438" y="993139"/>
              <a:ext cx="1026160" cy="358140"/>
            </a:xfrm>
            <a:custGeom>
              <a:avLst/>
              <a:gdLst/>
              <a:ahLst/>
              <a:cxnLst/>
              <a:rect l="l" t="t" r="r" b="b"/>
              <a:pathLst>
                <a:path w="1026160" h="358140">
                  <a:moveTo>
                    <a:pt x="417322" y="508"/>
                  </a:moveTo>
                  <a:lnTo>
                    <a:pt x="371808" y="9016"/>
                  </a:lnTo>
                  <a:lnTo>
                    <a:pt x="334772" y="32765"/>
                  </a:lnTo>
                  <a:lnTo>
                    <a:pt x="305990" y="68659"/>
                  </a:lnTo>
                  <a:lnTo>
                    <a:pt x="285496" y="113792"/>
                  </a:lnTo>
                  <a:lnTo>
                    <a:pt x="273272" y="165338"/>
                  </a:lnTo>
                  <a:lnTo>
                    <a:pt x="269239" y="220218"/>
                  </a:lnTo>
                  <a:lnTo>
                    <a:pt x="271093" y="252057"/>
                  </a:lnTo>
                  <a:lnTo>
                    <a:pt x="285277" y="303353"/>
                  </a:lnTo>
                  <a:lnTo>
                    <a:pt x="313136" y="338022"/>
                  </a:lnTo>
                  <a:lnTo>
                    <a:pt x="353192" y="355445"/>
                  </a:lnTo>
                  <a:lnTo>
                    <a:pt x="377698" y="357632"/>
                  </a:lnTo>
                  <a:lnTo>
                    <a:pt x="401230" y="355272"/>
                  </a:lnTo>
                  <a:lnTo>
                    <a:pt x="442152" y="339218"/>
                  </a:lnTo>
                  <a:lnTo>
                    <a:pt x="474974" y="308735"/>
                  </a:lnTo>
                  <a:lnTo>
                    <a:pt x="491513" y="283590"/>
                  </a:lnTo>
                  <a:lnTo>
                    <a:pt x="381762" y="283590"/>
                  </a:lnTo>
                  <a:lnTo>
                    <a:pt x="374425" y="282567"/>
                  </a:lnTo>
                  <a:lnTo>
                    <a:pt x="351885" y="250269"/>
                  </a:lnTo>
                  <a:lnTo>
                    <a:pt x="349758" y="225806"/>
                  </a:lnTo>
                  <a:lnTo>
                    <a:pt x="350119" y="210115"/>
                  </a:lnTo>
                  <a:lnTo>
                    <a:pt x="355726" y="160020"/>
                  </a:lnTo>
                  <a:lnTo>
                    <a:pt x="369157" y="113246"/>
                  </a:lnTo>
                  <a:lnTo>
                    <a:pt x="391604" y="81105"/>
                  </a:lnTo>
                  <a:lnTo>
                    <a:pt x="412241" y="74040"/>
                  </a:lnTo>
                  <a:lnTo>
                    <a:pt x="516410" y="74040"/>
                  </a:lnTo>
                  <a:lnTo>
                    <a:pt x="509468" y="55465"/>
                  </a:lnTo>
                  <a:lnTo>
                    <a:pt x="497205" y="35940"/>
                  </a:lnTo>
                  <a:lnTo>
                    <a:pt x="481776" y="20510"/>
                  </a:lnTo>
                  <a:lnTo>
                    <a:pt x="463311" y="9461"/>
                  </a:lnTo>
                  <a:lnTo>
                    <a:pt x="441823" y="2794"/>
                  </a:lnTo>
                  <a:lnTo>
                    <a:pt x="417322" y="508"/>
                  </a:lnTo>
                  <a:close/>
                </a:path>
                <a:path w="1026160" h="358140">
                  <a:moveTo>
                    <a:pt x="516410" y="74040"/>
                  </a:moveTo>
                  <a:lnTo>
                    <a:pt x="412241" y="74040"/>
                  </a:lnTo>
                  <a:lnTo>
                    <a:pt x="419907" y="75013"/>
                  </a:lnTo>
                  <a:lnTo>
                    <a:pt x="426513" y="77914"/>
                  </a:lnTo>
                  <a:lnTo>
                    <a:pt x="443767" y="120215"/>
                  </a:lnTo>
                  <a:lnTo>
                    <a:pt x="444246" y="133858"/>
                  </a:lnTo>
                  <a:lnTo>
                    <a:pt x="443958" y="149504"/>
                  </a:lnTo>
                  <a:lnTo>
                    <a:pt x="438403" y="199136"/>
                  </a:lnTo>
                  <a:lnTo>
                    <a:pt x="425152" y="245159"/>
                  </a:lnTo>
                  <a:lnTo>
                    <a:pt x="402621" y="276637"/>
                  </a:lnTo>
                  <a:lnTo>
                    <a:pt x="381762" y="283590"/>
                  </a:lnTo>
                  <a:lnTo>
                    <a:pt x="491513" y="283590"/>
                  </a:lnTo>
                  <a:lnTo>
                    <a:pt x="508888" y="244601"/>
                  </a:lnTo>
                  <a:lnTo>
                    <a:pt x="521287" y="192976"/>
                  </a:lnTo>
                  <a:lnTo>
                    <a:pt x="525399" y="137922"/>
                  </a:lnTo>
                  <a:lnTo>
                    <a:pt x="523565" y="106467"/>
                  </a:lnTo>
                  <a:lnTo>
                    <a:pt x="518255" y="78978"/>
                  </a:lnTo>
                  <a:lnTo>
                    <a:pt x="516410" y="74040"/>
                  </a:lnTo>
                  <a:close/>
                </a:path>
                <a:path w="1026160" h="358140">
                  <a:moveTo>
                    <a:pt x="1024096" y="73025"/>
                  </a:moveTo>
                  <a:lnTo>
                    <a:pt x="929005" y="73025"/>
                  </a:lnTo>
                  <a:lnTo>
                    <a:pt x="935101" y="75564"/>
                  </a:lnTo>
                  <a:lnTo>
                    <a:pt x="939164" y="80263"/>
                  </a:lnTo>
                  <a:lnTo>
                    <a:pt x="943228" y="85089"/>
                  </a:lnTo>
                  <a:lnTo>
                    <a:pt x="945261" y="91694"/>
                  </a:lnTo>
                  <a:lnTo>
                    <a:pt x="945261" y="99822"/>
                  </a:lnTo>
                  <a:lnTo>
                    <a:pt x="928624" y="147447"/>
                  </a:lnTo>
                  <a:lnTo>
                    <a:pt x="903531" y="179540"/>
                  </a:lnTo>
                  <a:lnTo>
                    <a:pt x="894461" y="189230"/>
                  </a:lnTo>
                  <a:lnTo>
                    <a:pt x="790956" y="301879"/>
                  </a:lnTo>
                  <a:lnTo>
                    <a:pt x="786384" y="353060"/>
                  </a:lnTo>
                  <a:lnTo>
                    <a:pt x="995934" y="353060"/>
                  </a:lnTo>
                  <a:lnTo>
                    <a:pt x="1005077" y="281559"/>
                  </a:lnTo>
                  <a:lnTo>
                    <a:pt x="902588" y="281559"/>
                  </a:lnTo>
                  <a:lnTo>
                    <a:pt x="902588" y="280543"/>
                  </a:lnTo>
                  <a:lnTo>
                    <a:pt x="958341" y="223265"/>
                  </a:lnTo>
                  <a:lnTo>
                    <a:pt x="986043" y="191960"/>
                  </a:lnTo>
                  <a:lnTo>
                    <a:pt x="1007363" y="160274"/>
                  </a:lnTo>
                  <a:lnTo>
                    <a:pt x="1024491" y="108303"/>
                  </a:lnTo>
                  <a:lnTo>
                    <a:pt x="1025778" y="89154"/>
                  </a:lnTo>
                  <a:lnTo>
                    <a:pt x="1024096" y="73025"/>
                  </a:lnTo>
                  <a:close/>
                </a:path>
                <a:path w="1026160" h="358140">
                  <a:moveTo>
                    <a:pt x="933576" y="0"/>
                  </a:moveTo>
                  <a:lnTo>
                    <a:pt x="879963" y="10715"/>
                  </a:lnTo>
                  <a:lnTo>
                    <a:pt x="837628" y="39306"/>
                  </a:lnTo>
                  <a:lnTo>
                    <a:pt x="817372" y="64897"/>
                  </a:lnTo>
                  <a:lnTo>
                    <a:pt x="870076" y="107442"/>
                  </a:lnTo>
                  <a:lnTo>
                    <a:pt x="875768" y="99558"/>
                  </a:lnTo>
                  <a:lnTo>
                    <a:pt x="881792" y="92662"/>
                  </a:lnTo>
                  <a:lnTo>
                    <a:pt x="920876" y="73025"/>
                  </a:lnTo>
                  <a:lnTo>
                    <a:pt x="1024096" y="73025"/>
                  </a:lnTo>
                  <a:lnTo>
                    <a:pt x="1023689" y="69125"/>
                  </a:lnTo>
                  <a:lnTo>
                    <a:pt x="998347" y="23495"/>
                  </a:lnTo>
                  <a:lnTo>
                    <a:pt x="951984" y="1545"/>
                  </a:lnTo>
                  <a:lnTo>
                    <a:pt x="933576" y="0"/>
                  </a:lnTo>
                  <a:close/>
                </a:path>
                <a:path w="1026160" h="358140">
                  <a:moveTo>
                    <a:pt x="777208" y="73025"/>
                  </a:moveTo>
                  <a:lnTo>
                    <a:pt x="682116" y="73025"/>
                  </a:lnTo>
                  <a:lnTo>
                    <a:pt x="688213" y="75564"/>
                  </a:lnTo>
                  <a:lnTo>
                    <a:pt x="692276" y="80263"/>
                  </a:lnTo>
                  <a:lnTo>
                    <a:pt x="696340" y="85089"/>
                  </a:lnTo>
                  <a:lnTo>
                    <a:pt x="698373" y="91694"/>
                  </a:lnTo>
                  <a:lnTo>
                    <a:pt x="698373" y="99822"/>
                  </a:lnTo>
                  <a:lnTo>
                    <a:pt x="681736" y="147447"/>
                  </a:lnTo>
                  <a:lnTo>
                    <a:pt x="656643" y="179540"/>
                  </a:lnTo>
                  <a:lnTo>
                    <a:pt x="647573" y="189230"/>
                  </a:lnTo>
                  <a:lnTo>
                    <a:pt x="544068" y="301879"/>
                  </a:lnTo>
                  <a:lnTo>
                    <a:pt x="539496" y="353060"/>
                  </a:lnTo>
                  <a:lnTo>
                    <a:pt x="749046" y="353060"/>
                  </a:lnTo>
                  <a:lnTo>
                    <a:pt x="758189" y="281559"/>
                  </a:lnTo>
                  <a:lnTo>
                    <a:pt x="655701" y="281559"/>
                  </a:lnTo>
                  <a:lnTo>
                    <a:pt x="655701" y="280543"/>
                  </a:lnTo>
                  <a:lnTo>
                    <a:pt x="711453" y="223265"/>
                  </a:lnTo>
                  <a:lnTo>
                    <a:pt x="739155" y="191960"/>
                  </a:lnTo>
                  <a:lnTo>
                    <a:pt x="760476" y="160274"/>
                  </a:lnTo>
                  <a:lnTo>
                    <a:pt x="777603" y="108303"/>
                  </a:lnTo>
                  <a:lnTo>
                    <a:pt x="778890" y="89154"/>
                  </a:lnTo>
                  <a:lnTo>
                    <a:pt x="777208" y="73025"/>
                  </a:lnTo>
                  <a:close/>
                </a:path>
                <a:path w="1026160" h="358140">
                  <a:moveTo>
                    <a:pt x="686688" y="0"/>
                  </a:moveTo>
                  <a:lnTo>
                    <a:pt x="633075" y="10715"/>
                  </a:lnTo>
                  <a:lnTo>
                    <a:pt x="590740" y="39306"/>
                  </a:lnTo>
                  <a:lnTo>
                    <a:pt x="570484" y="64897"/>
                  </a:lnTo>
                  <a:lnTo>
                    <a:pt x="623188" y="107442"/>
                  </a:lnTo>
                  <a:lnTo>
                    <a:pt x="628880" y="99558"/>
                  </a:lnTo>
                  <a:lnTo>
                    <a:pt x="634904" y="92662"/>
                  </a:lnTo>
                  <a:lnTo>
                    <a:pt x="673988" y="73025"/>
                  </a:lnTo>
                  <a:lnTo>
                    <a:pt x="777208" y="73025"/>
                  </a:lnTo>
                  <a:lnTo>
                    <a:pt x="776801" y="69125"/>
                  </a:lnTo>
                  <a:lnTo>
                    <a:pt x="751459" y="23495"/>
                  </a:lnTo>
                  <a:lnTo>
                    <a:pt x="705096" y="1545"/>
                  </a:lnTo>
                  <a:lnTo>
                    <a:pt x="686688" y="0"/>
                  </a:lnTo>
                  <a:close/>
                </a:path>
                <a:path w="1026160" h="358140">
                  <a:moveTo>
                    <a:pt x="237712" y="73025"/>
                  </a:moveTo>
                  <a:lnTo>
                    <a:pt x="142621" y="73025"/>
                  </a:lnTo>
                  <a:lnTo>
                    <a:pt x="148716" y="75564"/>
                  </a:lnTo>
                  <a:lnTo>
                    <a:pt x="152781" y="80263"/>
                  </a:lnTo>
                  <a:lnTo>
                    <a:pt x="156845" y="85089"/>
                  </a:lnTo>
                  <a:lnTo>
                    <a:pt x="158876" y="91694"/>
                  </a:lnTo>
                  <a:lnTo>
                    <a:pt x="158876" y="99822"/>
                  </a:lnTo>
                  <a:lnTo>
                    <a:pt x="142239" y="147447"/>
                  </a:lnTo>
                  <a:lnTo>
                    <a:pt x="117147" y="179540"/>
                  </a:lnTo>
                  <a:lnTo>
                    <a:pt x="108076" y="189230"/>
                  </a:lnTo>
                  <a:lnTo>
                    <a:pt x="4572" y="301879"/>
                  </a:lnTo>
                  <a:lnTo>
                    <a:pt x="0" y="353060"/>
                  </a:lnTo>
                  <a:lnTo>
                    <a:pt x="209550" y="353060"/>
                  </a:lnTo>
                  <a:lnTo>
                    <a:pt x="218694" y="281559"/>
                  </a:lnTo>
                  <a:lnTo>
                    <a:pt x="116205" y="281559"/>
                  </a:lnTo>
                  <a:lnTo>
                    <a:pt x="116205" y="280543"/>
                  </a:lnTo>
                  <a:lnTo>
                    <a:pt x="171958" y="223265"/>
                  </a:lnTo>
                  <a:lnTo>
                    <a:pt x="199659" y="191960"/>
                  </a:lnTo>
                  <a:lnTo>
                    <a:pt x="220980" y="160274"/>
                  </a:lnTo>
                  <a:lnTo>
                    <a:pt x="238107" y="108303"/>
                  </a:lnTo>
                  <a:lnTo>
                    <a:pt x="239395" y="89154"/>
                  </a:lnTo>
                  <a:lnTo>
                    <a:pt x="237712" y="73025"/>
                  </a:lnTo>
                  <a:close/>
                </a:path>
                <a:path w="1026160" h="358140">
                  <a:moveTo>
                    <a:pt x="147193" y="0"/>
                  </a:moveTo>
                  <a:lnTo>
                    <a:pt x="93579" y="10715"/>
                  </a:lnTo>
                  <a:lnTo>
                    <a:pt x="51244" y="39306"/>
                  </a:lnTo>
                  <a:lnTo>
                    <a:pt x="30987" y="64897"/>
                  </a:lnTo>
                  <a:lnTo>
                    <a:pt x="83693" y="107442"/>
                  </a:lnTo>
                  <a:lnTo>
                    <a:pt x="89384" y="99558"/>
                  </a:lnTo>
                  <a:lnTo>
                    <a:pt x="95408" y="92662"/>
                  </a:lnTo>
                  <a:lnTo>
                    <a:pt x="134493" y="73025"/>
                  </a:lnTo>
                  <a:lnTo>
                    <a:pt x="237712" y="73025"/>
                  </a:lnTo>
                  <a:lnTo>
                    <a:pt x="237305" y="69125"/>
                  </a:lnTo>
                  <a:lnTo>
                    <a:pt x="211962" y="23495"/>
                  </a:lnTo>
                  <a:lnTo>
                    <a:pt x="165600" y="1545"/>
                  </a:lnTo>
                  <a:lnTo>
                    <a:pt x="147193" y="0"/>
                  </a:lnTo>
                  <a:close/>
                </a:path>
              </a:pathLst>
            </a:custGeom>
            <a:solidFill>
              <a:srgbClr val="8FC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62624" y="1062608"/>
              <a:ext cx="103632" cy="21869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417438" y="993139"/>
              <a:ext cx="1026160" cy="358140"/>
            </a:xfrm>
            <a:custGeom>
              <a:avLst/>
              <a:gdLst/>
              <a:ahLst/>
              <a:cxnLst/>
              <a:rect l="l" t="t" r="r" b="b"/>
              <a:pathLst>
                <a:path w="1026160" h="358140">
                  <a:moveTo>
                    <a:pt x="417322" y="508"/>
                  </a:moveTo>
                  <a:lnTo>
                    <a:pt x="463311" y="9461"/>
                  </a:lnTo>
                  <a:lnTo>
                    <a:pt x="497205" y="35940"/>
                  </a:lnTo>
                  <a:lnTo>
                    <a:pt x="518255" y="78978"/>
                  </a:lnTo>
                  <a:lnTo>
                    <a:pt x="525399" y="137922"/>
                  </a:lnTo>
                  <a:lnTo>
                    <a:pt x="524373" y="165877"/>
                  </a:lnTo>
                  <a:lnTo>
                    <a:pt x="516129" y="219217"/>
                  </a:lnTo>
                  <a:lnTo>
                    <a:pt x="499600" y="268297"/>
                  </a:lnTo>
                  <a:lnTo>
                    <a:pt x="474974" y="308735"/>
                  </a:lnTo>
                  <a:lnTo>
                    <a:pt x="442152" y="339218"/>
                  </a:lnTo>
                  <a:lnTo>
                    <a:pt x="401230" y="355272"/>
                  </a:lnTo>
                  <a:lnTo>
                    <a:pt x="377698" y="357632"/>
                  </a:lnTo>
                  <a:lnTo>
                    <a:pt x="353192" y="355445"/>
                  </a:lnTo>
                  <a:lnTo>
                    <a:pt x="313136" y="338022"/>
                  </a:lnTo>
                  <a:lnTo>
                    <a:pt x="285277" y="303353"/>
                  </a:lnTo>
                  <a:lnTo>
                    <a:pt x="271093" y="252057"/>
                  </a:lnTo>
                  <a:lnTo>
                    <a:pt x="269239" y="220218"/>
                  </a:lnTo>
                  <a:lnTo>
                    <a:pt x="270244" y="192355"/>
                  </a:lnTo>
                  <a:lnTo>
                    <a:pt x="278348" y="139154"/>
                  </a:lnTo>
                  <a:lnTo>
                    <a:pt x="294713" y="90076"/>
                  </a:lnTo>
                  <a:lnTo>
                    <a:pt x="319339" y="49551"/>
                  </a:lnTo>
                  <a:lnTo>
                    <a:pt x="352224" y="18974"/>
                  </a:lnTo>
                  <a:lnTo>
                    <a:pt x="393511" y="2869"/>
                  </a:lnTo>
                  <a:lnTo>
                    <a:pt x="417322" y="508"/>
                  </a:lnTo>
                  <a:close/>
                </a:path>
                <a:path w="1026160" h="358140">
                  <a:moveTo>
                    <a:pt x="933576" y="0"/>
                  </a:moveTo>
                  <a:lnTo>
                    <a:pt x="984369" y="13305"/>
                  </a:lnTo>
                  <a:lnTo>
                    <a:pt x="1018397" y="51514"/>
                  </a:lnTo>
                  <a:lnTo>
                    <a:pt x="1025778" y="89154"/>
                  </a:lnTo>
                  <a:lnTo>
                    <a:pt x="1024491" y="108303"/>
                  </a:lnTo>
                  <a:lnTo>
                    <a:pt x="1007363" y="160274"/>
                  </a:lnTo>
                  <a:lnTo>
                    <a:pt x="986043" y="191960"/>
                  </a:lnTo>
                  <a:lnTo>
                    <a:pt x="958341" y="223265"/>
                  </a:lnTo>
                  <a:lnTo>
                    <a:pt x="902588" y="280543"/>
                  </a:lnTo>
                  <a:lnTo>
                    <a:pt x="902588" y="281559"/>
                  </a:lnTo>
                  <a:lnTo>
                    <a:pt x="1005077" y="281559"/>
                  </a:lnTo>
                  <a:lnTo>
                    <a:pt x="995934" y="353060"/>
                  </a:lnTo>
                  <a:lnTo>
                    <a:pt x="786384" y="353060"/>
                  </a:lnTo>
                  <a:lnTo>
                    <a:pt x="790956" y="301879"/>
                  </a:lnTo>
                  <a:lnTo>
                    <a:pt x="894461" y="189230"/>
                  </a:lnTo>
                  <a:lnTo>
                    <a:pt x="903531" y="179540"/>
                  </a:lnTo>
                  <a:lnTo>
                    <a:pt x="912256" y="169338"/>
                  </a:lnTo>
                  <a:lnTo>
                    <a:pt x="935509" y="135826"/>
                  </a:lnTo>
                  <a:lnTo>
                    <a:pt x="945261" y="99822"/>
                  </a:lnTo>
                  <a:lnTo>
                    <a:pt x="945261" y="91694"/>
                  </a:lnTo>
                  <a:lnTo>
                    <a:pt x="943228" y="85089"/>
                  </a:lnTo>
                  <a:lnTo>
                    <a:pt x="939164" y="80263"/>
                  </a:lnTo>
                  <a:lnTo>
                    <a:pt x="935101" y="75564"/>
                  </a:lnTo>
                  <a:lnTo>
                    <a:pt x="929005" y="73025"/>
                  </a:lnTo>
                  <a:lnTo>
                    <a:pt x="920876" y="73025"/>
                  </a:lnTo>
                  <a:lnTo>
                    <a:pt x="881792" y="92662"/>
                  </a:lnTo>
                  <a:lnTo>
                    <a:pt x="870076" y="107442"/>
                  </a:lnTo>
                  <a:lnTo>
                    <a:pt x="817372" y="64897"/>
                  </a:lnTo>
                  <a:lnTo>
                    <a:pt x="850197" y="28356"/>
                  </a:lnTo>
                  <a:lnTo>
                    <a:pt x="896683" y="4953"/>
                  </a:lnTo>
                  <a:lnTo>
                    <a:pt x="914546" y="1381"/>
                  </a:lnTo>
                  <a:lnTo>
                    <a:pt x="933576" y="0"/>
                  </a:lnTo>
                  <a:close/>
                </a:path>
                <a:path w="1026160" h="358140">
                  <a:moveTo>
                    <a:pt x="686688" y="0"/>
                  </a:moveTo>
                  <a:lnTo>
                    <a:pt x="737481" y="13305"/>
                  </a:lnTo>
                  <a:lnTo>
                    <a:pt x="771509" y="51514"/>
                  </a:lnTo>
                  <a:lnTo>
                    <a:pt x="778890" y="89154"/>
                  </a:lnTo>
                  <a:lnTo>
                    <a:pt x="777603" y="108303"/>
                  </a:lnTo>
                  <a:lnTo>
                    <a:pt x="760476" y="160274"/>
                  </a:lnTo>
                  <a:lnTo>
                    <a:pt x="739155" y="191960"/>
                  </a:lnTo>
                  <a:lnTo>
                    <a:pt x="711453" y="223265"/>
                  </a:lnTo>
                  <a:lnTo>
                    <a:pt x="655701" y="280543"/>
                  </a:lnTo>
                  <a:lnTo>
                    <a:pt x="655701" y="281559"/>
                  </a:lnTo>
                  <a:lnTo>
                    <a:pt x="758189" y="281559"/>
                  </a:lnTo>
                  <a:lnTo>
                    <a:pt x="749046" y="353060"/>
                  </a:lnTo>
                  <a:lnTo>
                    <a:pt x="539496" y="353060"/>
                  </a:lnTo>
                  <a:lnTo>
                    <a:pt x="544068" y="301879"/>
                  </a:lnTo>
                  <a:lnTo>
                    <a:pt x="647573" y="189230"/>
                  </a:lnTo>
                  <a:lnTo>
                    <a:pt x="656643" y="179540"/>
                  </a:lnTo>
                  <a:lnTo>
                    <a:pt x="665368" y="169338"/>
                  </a:lnTo>
                  <a:lnTo>
                    <a:pt x="688621" y="135826"/>
                  </a:lnTo>
                  <a:lnTo>
                    <a:pt x="698373" y="99822"/>
                  </a:lnTo>
                  <a:lnTo>
                    <a:pt x="698373" y="91694"/>
                  </a:lnTo>
                  <a:lnTo>
                    <a:pt x="696340" y="85089"/>
                  </a:lnTo>
                  <a:lnTo>
                    <a:pt x="692276" y="80263"/>
                  </a:lnTo>
                  <a:lnTo>
                    <a:pt x="688213" y="75564"/>
                  </a:lnTo>
                  <a:lnTo>
                    <a:pt x="682116" y="73025"/>
                  </a:lnTo>
                  <a:lnTo>
                    <a:pt x="673988" y="73025"/>
                  </a:lnTo>
                  <a:lnTo>
                    <a:pt x="634904" y="92662"/>
                  </a:lnTo>
                  <a:lnTo>
                    <a:pt x="623188" y="107442"/>
                  </a:lnTo>
                  <a:lnTo>
                    <a:pt x="570484" y="64897"/>
                  </a:lnTo>
                  <a:lnTo>
                    <a:pt x="603309" y="28356"/>
                  </a:lnTo>
                  <a:lnTo>
                    <a:pt x="649795" y="4953"/>
                  </a:lnTo>
                  <a:lnTo>
                    <a:pt x="667658" y="1381"/>
                  </a:lnTo>
                  <a:lnTo>
                    <a:pt x="686688" y="0"/>
                  </a:lnTo>
                  <a:close/>
                </a:path>
                <a:path w="1026160" h="358140">
                  <a:moveTo>
                    <a:pt x="147193" y="0"/>
                  </a:moveTo>
                  <a:lnTo>
                    <a:pt x="197985" y="13305"/>
                  </a:lnTo>
                  <a:lnTo>
                    <a:pt x="232013" y="51514"/>
                  </a:lnTo>
                  <a:lnTo>
                    <a:pt x="239395" y="89154"/>
                  </a:lnTo>
                  <a:lnTo>
                    <a:pt x="238107" y="108303"/>
                  </a:lnTo>
                  <a:lnTo>
                    <a:pt x="220980" y="160274"/>
                  </a:lnTo>
                  <a:lnTo>
                    <a:pt x="199659" y="191960"/>
                  </a:lnTo>
                  <a:lnTo>
                    <a:pt x="171958" y="223265"/>
                  </a:lnTo>
                  <a:lnTo>
                    <a:pt x="116205" y="280543"/>
                  </a:lnTo>
                  <a:lnTo>
                    <a:pt x="116205" y="281559"/>
                  </a:lnTo>
                  <a:lnTo>
                    <a:pt x="218694" y="281559"/>
                  </a:lnTo>
                  <a:lnTo>
                    <a:pt x="209550" y="353060"/>
                  </a:lnTo>
                  <a:lnTo>
                    <a:pt x="0" y="353060"/>
                  </a:lnTo>
                  <a:lnTo>
                    <a:pt x="4572" y="301879"/>
                  </a:lnTo>
                  <a:lnTo>
                    <a:pt x="108076" y="189230"/>
                  </a:lnTo>
                  <a:lnTo>
                    <a:pt x="117147" y="179540"/>
                  </a:lnTo>
                  <a:lnTo>
                    <a:pt x="125872" y="169338"/>
                  </a:lnTo>
                  <a:lnTo>
                    <a:pt x="149125" y="135826"/>
                  </a:lnTo>
                  <a:lnTo>
                    <a:pt x="158876" y="99822"/>
                  </a:lnTo>
                  <a:lnTo>
                    <a:pt x="158876" y="91694"/>
                  </a:lnTo>
                  <a:lnTo>
                    <a:pt x="156845" y="85089"/>
                  </a:lnTo>
                  <a:lnTo>
                    <a:pt x="152781" y="80263"/>
                  </a:lnTo>
                  <a:lnTo>
                    <a:pt x="148716" y="75564"/>
                  </a:lnTo>
                  <a:lnTo>
                    <a:pt x="142621" y="73025"/>
                  </a:lnTo>
                  <a:lnTo>
                    <a:pt x="134493" y="73025"/>
                  </a:lnTo>
                  <a:lnTo>
                    <a:pt x="95408" y="92662"/>
                  </a:lnTo>
                  <a:lnTo>
                    <a:pt x="83693" y="107442"/>
                  </a:lnTo>
                  <a:lnTo>
                    <a:pt x="30987" y="64897"/>
                  </a:lnTo>
                  <a:lnTo>
                    <a:pt x="63813" y="28356"/>
                  </a:lnTo>
                  <a:lnTo>
                    <a:pt x="110299" y="4953"/>
                  </a:lnTo>
                  <a:lnTo>
                    <a:pt x="128162" y="1381"/>
                  </a:lnTo>
                  <a:lnTo>
                    <a:pt x="147193" y="0"/>
                  </a:lnTo>
                  <a:close/>
                </a:path>
              </a:pathLst>
            </a:custGeom>
            <a:ln w="9144">
              <a:solidFill>
                <a:srgbClr val="138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4311522" y="1603375"/>
            <a:ext cx="929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0" dirty="0">
                <a:solidFill>
                  <a:srgbClr val="2E2B5F"/>
                </a:solidFill>
                <a:latin typeface="Microsoft Sans Serif"/>
                <a:cs typeface="Microsoft Sans Serif"/>
              </a:rPr>
              <a:t>Доходы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77766" y="1987423"/>
            <a:ext cx="3052445" cy="744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E2B5F"/>
                </a:solidFill>
                <a:latin typeface="Arial"/>
                <a:cs typeface="Arial"/>
              </a:rPr>
              <a:t>3</a:t>
            </a:r>
            <a:r>
              <a:rPr sz="1600" b="1" spc="-20" dirty="0">
                <a:solidFill>
                  <a:srgbClr val="2E2B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E2B5F"/>
                </a:solidFill>
                <a:latin typeface="Arial"/>
                <a:cs typeface="Arial"/>
              </a:rPr>
              <a:t>753 667,85</a:t>
            </a:r>
            <a:r>
              <a:rPr sz="1600" b="1" dirty="0">
                <a:solidFill>
                  <a:srgbClr val="2E2B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E2B5F"/>
                </a:solidFill>
                <a:latin typeface="Microsoft Sans Serif"/>
                <a:cs typeface="Microsoft Sans Serif"/>
              </a:rPr>
              <a:t>руб</a:t>
            </a:r>
            <a:endParaRPr sz="1600">
              <a:latin typeface="Microsoft Sans Serif"/>
              <a:cs typeface="Microsoft Sans Serif"/>
            </a:endParaRPr>
          </a:p>
          <a:p>
            <a:pPr marL="1255395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solidFill>
                  <a:srgbClr val="1380D1"/>
                </a:solidFill>
                <a:latin typeface="Arial Black"/>
                <a:cs typeface="Arial Black"/>
              </a:rPr>
              <a:t>Дефицит</a:t>
            </a:r>
            <a:r>
              <a:rPr sz="1800" spc="-80" dirty="0">
                <a:solidFill>
                  <a:srgbClr val="1380D1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380D1"/>
                </a:solidFill>
                <a:latin typeface="Arial Black"/>
                <a:cs typeface="Arial Black"/>
              </a:rPr>
              <a:t>0,00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121407" y="313639"/>
            <a:ext cx="7512050" cy="1983105"/>
            <a:chOff x="2121407" y="313639"/>
            <a:chExt cx="7512050" cy="1983105"/>
          </a:xfrm>
        </p:grpSpPr>
        <p:sp>
          <p:nvSpPr>
            <p:cNvPr id="48" name="object 48"/>
            <p:cNvSpPr/>
            <p:nvPr/>
          </p:nvSpPr>
          <p:spPr>
            <a:xfrm>
              <a:off x="6740017" y="1652397"/>
              <a:ext cx="989330" cy="285115"/>
            </a:xfrm>
            <a:custGeom>
              <a:avLst/>
              <a:gdLst/>
              <a:ahLst/>
              <a:cxnLst/>
              <a:rect l="l" t="t" r="r" b="b"/>
              <a:pathLst>
                <a:path w="989329" h="285114">
                  <a:moveTo>
                    <a:pt x="14858" y="0"/>
                  </a:moveTo>
                  <a:lnTo>
                    <a:pt x="0" y="181610"/>
                  </a:lnTo>
                  <a:lnTo>
                    <a:pt x="24002" y="183514"/>
                  </a:lnTo>
                  <a:lnTo>
                    <a:pt x="30099" y="109727"/>
                  </a:lnTo>
                  <a:lnTo>
                    <a:pt x="117071" y="109727"/>
                  </a:lnTo>
                  <a:lnTo>
                    <a:pt x="121785" y="108162"/>
                  </a:lnTo>
                  <a:lnTo>
                    <a:pt x="131190" y="101853"/>
                  </a:lnTo>
                  <a:lnTo>
                    <a:pt x="138384" y="93920"/>
                  </a:lnTo>
                  <a:lnTo>
                    <a:pt x="139217" y="92537"/>
                  </a:lnTo>
                  <a:lnTo>
                    <a:pt x="89681" y="92537"/>
                  </a:lnTo>
                  <a:lnTo>
                    <a:pt x="78866" y="92201"/>
                  </a:lnTo>
                  <a:lnTo>
                    <a:pt x="31876" y="88264"/>
                  </a:lnTo>
                  <a:lnTo>
                    <a:pt x="37210" y="23367"/>
                  </a:lnTo>
                  <a:lnTo>
                    <a:pt x="136758" y="23367"/>
                  </a:lnTo>
                  <a:lnTo>
                    <a:pt x="126873" y="15239"/>
                  </a:lnTo>
                  <a:lnTo>
                    <a:pt x="83438" y="5587"/>
                  </a:lnTo>
                  <a:lnTo>
                    <a:pt x="14858" y="0"/>
                  </a:lnTo>
                  <a:close/>
                </a:path>
                <a:path w="989329" h="285114">
                  <a:moveTo>
                    <a:pt x="117071" y="109727"/>
                  </a:moveTo>
                  <a:lnTo>
                    <a:pt x="30099" y="109727"/>
                  </a:lnTo>
                  <a:lnTo>
                    <a:pt x="76707" y="113537"/>
                  </a:lnTo>
                  <a:lnTo>
                    <a:pt x="94543" y="114016"/>
                  </a:lnTo>
                  <a:lnTo>
                    <a:pt x="109569" y="112220"/>
                  </a:lnTo>
                  <a:lnTo>
                    <a:pt x="117071" y="109727"/>
                  </a:lnTo>
                  <a:close/>
                </a:path>
                <a:path w="989329" h="285114">
                  <a:moveTo>
                    <a:pt x="136758" y="23367"/>
                  </a:moveTo>
                  <a:lnTo>
                    <a:pt x="37210" y="23367"/>
                  </a:lnTo>
                  <a:lnTo>
                    <a:pt x="94487" y="28066"/>
                  </a:lnTo>
                  <a:lnTo>
                    <a:pt x="101980" y="29337"/>
                  </a:lnTo>
                  <a:lnTo>
                    <a:pt x="124967" y="54990"/>
                  </a:lnTo>
                  <a:lnTo>
                    <a:pt x="124332" y="62611"/>
                  </a:lnTo>
                  <a:lnTo>
                    <a:pt x="98901" y="91646"/>
                  </a:lnTo>
                  <a:lnTo>
                    <a:pt x="89681" y="92537"/>
                  </a:lnTo>
                  <a:lnTo>
                    <a:pt x="139217" y="92537"/>
                  </a:lnTo>
                  <a:lnTo>
                    <a:pt x="143779" y="84962"/>
                  </a:lnTo>
                  <a:lnTo>
                    <a:pt x="147389" y="74957"/>
                  </a:lnTo>
                  <a:lnTo>
                    <a:pt x="149225" y="63880"/>
                  </a:lnTo>
                  <a:lnTo>
                    <a:pt x="149437" y="57237"/>
                  </a:lnTo>
                  <a:lnTo>
                    <a:pt x="148923" y="50831"/>
                  </a:lnTo>
                  <a:lnTo>
                    <a:pt x="147671" y="44664"/>
                  </a:lnTo>
                  <a:lnTo>
                    <a:pt x="145668" y="38735"/>
                  </a:lnTo>
                  <a:lnTo>
                    <a:pt x="142621" y="30861"/>
                  </a:lnTo>
                  <a:lnTo>
                    <a:pt x="138302" y="24637"/>
                  </a:lnTo>
                  <a:lnTo>
                    <a:pt x="136758" y="23367"/>
                  </a:lnTo>
                  <a:close/>
                </a:path>
                <a:path w="989329" h="285114">
                  <a:moveTo>
                    <a:pt x="265872" y="185292"/>
                  </a:moveTo>
                  <a:lnTo>
                    <a:pt x="243839" y="185292"/>
                  </a:lnTo>
                  <a:lnTo>
                    <a:pt x="243966" y="191515"/>
                  </a:lnTo>
                  <a:lnTo>
                    <a:pt x="244982" y="196976"/>
                  </a:lnTo>
                  <a:lnTo>
                    <a:pt x="247014" y="201802"/>
                  </a:lnTo>
                  <a:lnTo>
                    <a:pt x="270255" y="203707"/>
                  </a:lnTo>
                  <a:lnTo>
                    <a:pt x="267842" y="198500"/>
                  </a:lnTo>
                  <a:lnTo>
                    <a:pt x="266494" y="193230"/>
                  </a:lnTo>
                  <a:lnTo>
                    <a:pt x="266380" y="192317"/>
                  </a:lnTo>
                  <a:lnTo>
                    <a:pt x="265937" y="187451"/>
                  </a:lnTo>
                  <a:lnTo>
                    <a:pt x="265872" y="185292"/>
                  </a:lnTo>
                  <a:close/>
                </a:path>
                <a:path w="989329" h="285114">
                  <a:moveTo>
                    <a:pt x="264956" y="81787"/>
                  </a:moveTo>
                  <a:lnTo>
                    <a:pt x="208025" y="81787"/>
                  </a:lnTo>
                  <a:lnTo>
                    <a:pt x="218566" y="82676"/>
                  </a:lnTo>
                  <a:lnTo>
                    <a:pt x="226401" y="83792"/>
                  </a:lnTo>
                  <a:lnTo>
                    <a:pt x="248792" y="102997"/>
                  </a:lnTo>
                  <a:lnTo>
                    <a:pt x="248030" y="112013"/>
                  </a:lnTo>
                  <a:lnTo>
                    <a:pt x="248030" y="112902"/>
                  </a:lnTo>
                  <a:lnTo>
                    <a:pt x="247776" y="114807"/>
                  </a:lnTo>
                  <a:lnTo>
                    <a:pt x="247523" y="117855"/>
                  </a:lnTo>
                  <a:lnTo>
                    <a:pt x="240069" y="119407"/>
                  </a:lnTo>
                  <a:lnTo>
                    <a:pt x="230854" y="120650"/>
                  </a:lnTo>
                  <a:lnTo>
                    <a:pt x="219876" y="121606"/>
                  </a:lnTo>
                  <a:lnTo>
                    <a:pt x="207136" y="122300"/>
                  </a:lnTo>
                  <a:lnTo>
                    <a:pt x="198119" y="122554"/>
                  </a:lnTo>
                  <a:lnTo>
                    <a:pt x="191515" y="123189"/>
                  </a:lnTo>
                  <a:lnTo>
                    <a:pt x="157860" y="141858"/>
                  </a:lnTo>
                  <a:lnTo>
                    <a:pt x="154431" y="146938"/>
                  </a:lnTo>
                  <a:lnTo>
                    <a:pt x="152526" y="152653"/>
                  </a:lnTo>
                  <a:lnTo>
                    <a:pt x="151891" y="159130"/>
                  </a:lnTo>
                  <a:lnTo>
                    <a:pt x="151987" y="167088"/>
                  </a:lnTo>
                  <a:lnTo>
                    <a:pt x="183634" y="198985"/>
                  </a:lnTo>
                  <a:lnTo>
                    <a:pt x="202564" y="201167"/>
                  </a:lnTo>
                  <a:lnTo>
                    <a:pt x="210947" y="200405"/>
                  </a:lnTo>
                  <a:lnTo>
                    <a:pt x="243839" y="185292"/>
                  </a:lnTo>
                  <a:lnTo>
                    <a:pt x="265872" y="185292"/>
                  </a:lnTo>
                  <a:lnTo>
                    <a:pt x="265837" y="184150"/>
                  </a:lnTo>
                  <a:lnTo>
                    <a:pt x="209168" y="184150"/>
                  </a:lnTo>
                  <a:lnTo>
                    <a:pt x="200532" y="183514"/>
                  </a:lnTo>
                  <a:lnTo>
                    <a:pt x="191897" y="182752"/>
                  </a:lnTo>
                  <a:lnTo>
                    <a:pt x="185547" y="180212"/>
                  </a:lnTo>
                  <a:lnTo>
                    <a:pt x="177164" y="171576"/>
                  </a:lnTo>
                  <a:lnTo>
                    <a:pt x="175259" y="166369"/>
                  </a:lnTo>
                  <a:lnTo>
                    <a:pt x="175767" y="160527"/>
                  </a:lnTo>
                  <a:lnTo>
                    <a:pt x="189102" y="143637"/>
                  </a:lnTo>
                  <a:lnTo>
                    <a:pt x="193039" y="142239"/>
                  </a:lnTo>
                  <a:lnTo>
                    <a:pt x="199643" y="141350"/>
                  </a:lnTo>
                  <a:lnTo>
                    <a:pt x="208914" y="140715"/>
                  </a:lnTo>
                  <a:lnTo>
                    <a:pt x="220460" y="139809"/>
                  </a:lnTo>
                  <a:lnTo>
                    <a:pt x="230504" y="138604"/>
                  </a:lnTo>
                  <a:lnTo>
                    <a:pt x="239025" y="137090"/>
                  </a:lnTo>
                  <a:lnTo>
                    <a:pt x="245999" y="135254"/>
                  </a:lnTo>
                  <a:lnTo>
                    <a:pt x="268757" y="135254"/>
                  </a:lnTo>
                  <a:lnTo>
                    <a:pt x="270168" y="117855"/>
                  </a:lnTo>
                  <a:lnTo>
                    <a:pt x="270890" y="108457"/>
                  </a:lnTo>
                  <a:lnTo>
                    <a:pt x="271144" y="101600"/>
                  </a:lnTo>
                  <a:lnTo>
                    <a:pt x="270763" y="97662"/>
                  </a:lnTo>
                  <a:lnTo>
                    <a:pt x="269875" y="91439"/>
                  </a:lnTo>
                  <a:lnTo>
                    <a:pt x="267969" y="86232"/>
                  </a:lnTo>
                  <a:lnTo>
                    <a:pt x="264956" y="81787"/>
                  </a:lnTo>
                  <a:close/>
                </a:path>
                <a:path w="989329" h="285114">
                  <a:moveTo>
                    <a:pt x="268757" y="135254"/>
                  </a:moveTo>
                  <a:lnTo>
                    <a:pt x="245999" y="135254"/>
                  </a:lnTo>
                  <a:lnTo>
                    <a:pt x="244601" y="153288"/>
                  </a:lnTo>
                  <a:lnTo>
                    <a:pt x="242824" y="160654"/>
                  </a:lnTo>
                  <a:lnTo>
                    <a:pt x="239902" y="165480"/>
                  </a:lnTo>
                  <a:lnTo>
                    <a:pt x="236347" y="171703"/>
                  </a:lnTo>
                  <a:lnTo>
                    <a:pt x="231012" y="176529"/>
                  </a:lnTo>
                  <a:lnTo>
                    <a:pt x="216915" y="182879"/>
                  </a:lnTo>
                  <a:lnTo>
                    <a:pt x="209168" y="184150"/>
                  </a:lnTo>
                  <a:lnTo>
                    <a:pt x="265837" y="184150"/>
                  </a:lnTo>
                  <a:lnTo>
                    <a:pt x="265927" y="176529"/>
                  </a:lnTo>
                  <a:lnTo>
                    <a:pt x="266017" y="173481"/>
                  </a:lnTo>
                  <a:lnTo>
                    <a:pt x="266670" y="162198"/>
                  </a:lnTo>
                  <a:lnTo>
                    <a:pt x="268757" y="135254"/>
                  </a:lnTo>
                  <a:close/>
                </a:path>
                <a:path w="989329" h="285114">
                  <a:moveTo>
                    <a:pt x="215024" y="64138"/>
                  </a:moveTo>
                  <a:lnTo>
                    <a:pt x="177291" y="73025"/>
                  </a:lnTo>
                  <a:lnTo>
                    <a:pt x="172338" y="78358"/>
                  </a:lnTo>
                  <a:lnTo>
                    <a:pt x="167258" y="83692"/>
                  </a:lnTo>
                  <a:lnTo>
                    <a:pt x="163449" y="90931"/>
                  </a:lnTo>
                  <a:lnTo>
                    <a:pt x="160654" y="100075"/>
                  </a:lnTo>
                  <a:lnTo>
                    <a:pt x="182244" y="104901"/>
                  </a:lnTo>
                  <a:lnTo>
                    <a:pt x="185419" y="95757"/>
                  </a:lnTo>
                  <a:lnTo>
                    <a:pt x="189610" y="89535"/>
                  </a:lnTo>
                  <a:lnTo>
                    <a:pt x="200151" y="83057"/>
                  </a:lnTo>
                  <a:lnTo>
                    <a:pt x="208025" y="81787"/>
                  </a:lnTo>
                  <a:lnTo>
                    <a:pt x="264956" y="81787"/>
                  </a:lnTo>
                  <a:lnTo>
                    <a:pt x="262000" y="77724"/>
                  </a:lnTo>
                  <a:lnTo>
                    <a:pt x="223265" y="64515"/>
                  </a:lnTo>
                  <a:lnTo>
                    <a:pt x="215024" y="64138"/>
                  </a:lnTo>
                  <a:close/>
                </a:path>
                <a:path w="989329" h="285114">
                  <a:moveTo>
                    <a:pt x="500370" y="168401"/>
                  </a:moveTo>
                  <a:lnTo>
                    <a:pt x="476503" y="168401"/>
                  </a:lnTo>
                  <a:lnTo>
                    <a:pt x="482761" y="180022"/>
                  </a:lnTo>
                  <a:lnTo>
                    <a:pt x="506349" y="223138"/>
                  </a:lnTo>
                  <a:lnTo>
                    <a:pt x="533780" y="225298"/>
                  </a:lnTo>
                  <a:lnTo>
                    <a:pt x="500370" y="168401"/>
                  </a:lnTo>
                  <a:close/>
                </a:path>
                <a:path w="989329" h="285114">
                  <a:moveTo>
                    <a:pt x="425068" y="84074"/>
                  </a:moveTo>
                  <a:lnTo>
                    <a:pt x="464311" y="150875"/>
                  </a:lnTo>
                  <a:lnTo>
                    <a:pt x="410590" y="215264"/>
                  </a:lnTo>
                  <a:lnTo>
                    <a:pt x="437641" y="217424"/>
                  </a:lnTo>
                  <a:lnTo>
                    <a:pt x="476503" y="168401"/>
                  </a:lnTo>
                  <a:lnTo>
                    <a:pt x="500370" y="168401"/>
                  </a:lnTo>
                  <a:lnTo>
                    <a:pt x="490600" y="151764"/>
                  </a:lnTo>
                  <a:lnTo>
                    <a:pt x="505759" y="134238"/>
                  </a:lnTo>
                  <a:lnTo>
                    <a:pt x="478535" y="134238"/>
                  </a:lnTo>
                  <a:lnTo>
                    <a:pt x="476503" y="130175"/>
                  </a:lnTo>
                  <a:lnTo>
                    <a:pt x="473836" y="124967"/>
                  </a:lnTo>
                  <a:lnTo>
                    <a:pt x="470534" y="118744"/>
                  </a:lnTo>
                  <a:lnTo>
                    <a:pt x="452881" y="86360"/>
                  </a:lnTo>
                  <a:lnTo>
                    <a:pt x="425068" y="84074"/>
                  </a:lnTo>
                  <a:close/>
                </a:path>
                <a:path w="989329" h="285114">
                  <a:moveTo>
                    <a:pt x="353718" y="75654"/>
                  </a:moveTo>
                  <a:lnTo>
                    <a:pt x="316658" y="90249"/>
                  </a:lnTo>
                  <a:lnTo>
                    <a:pt x="297755" y="129919"/>
                  </a:lnTo>
                  <a:lnTo>
                    <a:pt x="296181" y="155807"/>
                  </a:lnTo>
                  <a:lnTo>
                    <a:pt x="298148" y="169656"/>
                  </a:lnTo>
                  <a:lnTo>
                    <a:pt x="326691" y="206946"/>
                  </a:lnTo>
                  <a:lnTo>
                    <a:pt x="361072" y="213383"/>
                  </a:lnTo>
                  <a:lnTo>
                    <a:pt x="370808" y="211740"/>
                  </a:lnTo>
                  <a:lnTo>
                    <a:pt x="379829" y="208430"/>
                  </a:lnTo>
                  <a:lnTo>
                    <a:pt x="388111" y="203453"/>
                  </a:lnTo>
                  <a:lnTo>
                    <a:pt x="395374" y="196976"/>
                  </a:lnTo>
                  <a:lnTo>
                    <a:pt x="396346" y="195706"/>
                  </a:lnTo>
                  <a:lnTo>
                    <a:pt x="360679" y="195706"/>
                  </a:lnTo>
                  <a:lnTo>
                    <a:pt x="351916" y="194944"/>
                  </a:lnTo>
                  <a:lnTo>
                    <a:pt x="320087" y="164544"/>
                  </a:lnTo>
                  <a:lnTo>
                    <a:pt x="319049" y="153862"/>
                  </a:lnTo>
                  <a:lnTo>
                    <a:pt x="319404" y="141477"/>
                  </a:lnTo>
                  <a:lnTo>
                    <a:pt x="333121" y="104139"/>
                  </a:lnTo>
                  <a:lnTo>
                    <a:pt x="361441" y="94233"/>
                  </a:lnTo>
                  <a:lnTo>
                    <a:pt x="400358" y="94233"/>
                  </a:lnTo>
                  <a:lnTo>
                    <a:pt x="396239" y="89535"/>
                  </a:lnTo>
                  <a:lnTo>
                    <a:pt x="389330" y="84248"/>
                  </a:lnTo>
                  <a:lnTo>
                    <a:pt x="381349" y="80200"/>
                  </a:lnTo>
                  <a:lnTo>
                    <a:pt x="372272" y="77390"/>
                  </a:lnTo>
                  <a:lnTo>
                    <a:pt x="362076" y="75818"/>
                  </a:lnTo>
                  <a:lnTo>
                    <a:pt x="353718" y="75654"/>
                  </a:lnTo>
                  <a:close/>
                </a:path>
                <a:path w="989329" h="285114">
                  <a:moveTo>
                    <a:pt x="387730" y="164845"/>
                  </a:moveTo>
                  <a:lnTo>
                    <a:pt x="360679" y="195706"/>
                  </a:lnTo>
                  <a:lnTo>
                    <a:pt x="396346" y="195706"/>
                  </a:lnTo>
                  <a:lnTo>
                    <a:pt x="401351" y="189166"/>
                  </a:lnTo>
                  <a:lnTo>
                    <a:pt x="406063" y="179958"/>
                  </a:lnTo>
                  <a:lnTo>
                    <a:pt x="409448" y="169544"/>
                  </a:lnTo>
                  <a:lnTo>
                    <a:pt x="387730" y="164845"/>
                  </a:lnTo>
                  <a:close/>
                </a:path>
                <a:path w="989329" h="285114">
                  <a:moveTo>
                    <a:pt x="514476" y="91312"/>
                  </a:moveTo>
                  <a:lnTo>
                    <a:pt x="489711" y="120650"/>
                  </a:lnTo>
                  <a:lnTo>
                    <a:pt x="486282" y="124587"/>
                  </a:lnTo>
                  <a:lnTo>
                    <a:pt x="478535" y="134238"/>
                  </a:lnTo>
                  <a:lnTo>
                    <a:pt x="505759" y="134238"/>
                  </a:lnTo>
                  <a:lnTo>
                    <a:pt x="541019" y="93472"/>
                  </a:lnTo>
                  <a:lnTo>
                    <a:pt x="514476" y="91312"/>
                  </a:lnTo>
                  <a:close/>
                </a:path>
                <a:path w="989329" h="285114">
                  <a:moveTo>
                    <a:pt x="400358" y="94233"/>
                  </a:moveTo>
                  <a:lnTo>
                    <a:pt x="361441" y="94233"/>
                  </a:lnTo>
                  <a:lnTo>
                    <a:pt x="368934" y="94868"/>
                  </a:lnTo>
                  <a:lnTo>
                    <a:pt x="375030" y="97662"/>
                  </a:lnTo>
                  <a:lnTo>
                    <a:pt x="384809" y="107441"/>
                  </a:lnTo>
                  <a:lnTo>
                    <a:pt x="387857" y="114300"/>
                  </a:lnTo>
                  <a:lnTo>
                    <a:pt x="389254" y="123316"/>
                  </a:lnTo>
                  <a:lnTo>
                    <a:pt x="411225" y="121792"/>
                  </a:lnTo>
                  <a:lnTo>
                    <a:pt x="409438" y="112198"/>
                  </a:lnTo>
                  <a:lnTo>
                    <a:pt x="406352" y="103616"/>
                  </a:lnTo>
                  <a:lnTo>
                    <a:pt x="401944" y="96043"/>
                  </a:lnTo>
                  <a:lnTo>
                    <a:pt x="400358" y="94233"/>
                  </a:lnTo>
                  <a:close/>
                </a:path>
                <a:path w="989329" h="285114">
                  <a:moveTo>
                    <a:pt x="808055" y="237743"/>
                  </a:moveTo>
                  <a:lnTo>
                    <a:pt x="685291" y="237743"/>
                  </a:lnTo>
                  <a:lnTo>
                    <a:pt x="788924" y="246252"/>
                  </a:lnTo>
                  <a:lnTo>
                    <a:pt x="785876" y="283590"/>
                  </a:lnTo>
                  <a:lnTo>
                    <a:pt x="804163" y="284988"/>
                  </a:lnTo>
                  <a:lnTo>
                    <a:pt x="808055" y="237743"/>
                  </a:lnTo>
                  <a:close/>
                </a:path>
                <a:path w="989329" h="285114">
                  <a:moveTo>
                    <a:pt x="712088" y="107568"/>
                  </a:moveTo>
                  <a:lnTo>
                    <a:pt x="707967" y="145028"/>
                  </a:lnTo>
                  <a:lnTo>
                    <a:pt x="701309" y="176069"/>
                  </a:lnTo>
                  <a:lnTo>
                    <a:pt x="692104" y="200705"/>
                  </a:lnTo>
                  <a:lnTo>
                    <a:pt x="680338" y="218948"/>
                  </a:lnTo>
                  <a:lnTo>
                    <a:pt x="668444" y="218948"/>
                  </a:lnTo>
                  <a:lnTo>
                    <a:pt x="663955" y="273557"/>
                  </a:lnTo>
                  <a:lnTo>
                    <a:pt x="682243" y="275081"/>
                  </a:lnTo>
                  <a:lnTo>
                    <a:pt x="685291" y="237743"/>
                  </a:lnTo>
                  <a:lnTo>
                    <a:pt x="808055" y="237743"/>
                  </a:lnTo>
                  <a:lnTo>
                    <a:pt x="808735" y="229488"/>
                  </a:lnTo>
                  <a:lnTo>
                    <a:pt x="794511" y="228218"/>
                  </a:lnTo>
                  <a:lnTo>
                    <a:pt x="794657" y="226440"/>
                  </a:lnTo>
                  <a:lnTo>
                    <a:pt x="772286" y="226440"/>
                  </a:lnTo>
                  <a:lnTo>
                    <a:pt x="701548" y="220599"/>
                  </a:lnTo>
                  <a:lnTo>
                    <a:pt x="702450" y="218948"/>
                  </a:lnTo>
                  <a:lnTo>
                    <a:pt x="680338" y="218948"/>
                  </a:lnTo>
                  <a:lnTo>
                    <a:pt x="668527" y="217931"/>
                  </a:lnTo>
                  <a:lnTo>
                    <a:pt x="703006" y="217931"/>
                  </a:lnTo>
                  <a:lnTo>
                    <a:pt x="710711" y="203838"/>
                  </a:lnTo>
                  <a:lnTo>
                    <a:pt x="718375" y="182721"/>
                  </a:lnTo>
                  <a:lnTo>
                    <a:pt x="724515" y="157269"/>
                  </a:lnTo>
                  <a:lnTo>
                    <a:pt x="729106" y="127507"/>
                  </a:lnTo>
                  <a:lnTo>
                    <a:pt x="802763" y="127507"/>
                  </a:lnTo>
                  <a:lnTo>
                    <a:pt x="803782" y="115062"/>
                  </a:lnTo>
                  <a:lnTo>
                    <a:pt x="712088" y="107568"/>
                  </a:lnTo>
                  <a:close/>
                </a:path>
                <a:path w="989329" h="285114">
                  <a:moveTo>
                    <a:pt x="601110" y="96373"/>
                  </a:moveTo>
                  <a:lnTo>
                    <a:pt x="560665" y="116909"/>
                  </a:lnTo>
                  <a:lnTo>
                    <a:pt x="545591" y="160147"/>
                  </a:lnTo>
                  <a:lnTo>
                    <a:pt x="545424" y="176069"/>
                  </a:lnTo>
                  <a:lnTo>
                    <a:pt x="547496" y="189896"/>
                  </a:lnTo>
                  <a:lnTo>
                    <a:pt x="577087" y="227457"/>
                  </a:lnTo>
                  <a:lnTo>
                    <a:pt x="610179" y="234098"/>
                  </a:lnTo>
                  <a:lnTo>
                    <a:pt x="618394" y="233251"/>
                  </a:lnTo>
                  <a:lnTo>
                    <a:pt x="651990" y="215518"/>
                  </a:lnTo>
                  <a:lnTo>
                    <a:pt x="603123" y="215518"/>
                  </a:lnTo>
                  <a:lnTo>
                    <a:pt x="595241" y="214092"/>
                  </a:lnTo>
                  <a:lnTo>
                    <a:pt x="569515" y="184324"/>
                  </a:lnTo>
                  <a:lnTo>
                    <a:pt x="568291" y="173908"/>
                  </a:lnTo>
                  <a:lnTo>
                    <a:pt x="568578" y="162051"/>
                  </a:lnTo>
                  <a:lnTo>
                    <a:pt x="582676" y="125094"/>
                  </a:lnTo>
                  <a:lnTo>
                    <a:pt x="652890" y="114935"/>
                  </a:lnTo>
                  <a:lnTo>
                    <a:pt x="647227" y="109305"/>
                  </a:lnTo>
                  <a:lnTo>
                    <a:pt x="637222" y="102885"/>
                  </a:lnTo>
                  <a:lnTo>
                    <a:pt x="625788" y="98585"/>
                  </a:lnTo>
                  <a:lnTo>
                    <a:pt x="612901" y="96392"/>
                  </a:lnTo>
                  <a:lnTo>
                    <a:pt x="601110" y="96373"/>
                  </a:lnTo>
                  <a:close/>
                </a:path>
                <a:path w="989329" h="285114">
                  <a:moveTo>
                    <a:pt x="802763" y="127507"/>
                  </a:moveTo>
                  <a:lnTo>
                    <a:pt x="729106" y="127507"/>
                  </a:lnTo>
                  <a:lnTo>
                    <a:pt x="780033" y="131699"/>
                  </a:lnTo>
                  <a:lnTo>
                    <a:pt x="772286" y="226440"/>
                  </a:lnTo>
                  <a:lnTo>
                    <a:pt x="794657" y="226440"/>
                  </a:lnTo>
                  <a:lnTo>
                    <a:pt x="802763" y="127507"/>
                  </a:lnTo>
                  <a:close/>
                </a:path>
                <a:path w="989329" h="285114">
                  <a:moveTo>
                    <a:pt x="652890" y="114935"/>
                  </a:moveTo>
                  <a:lnTo>
                    <a:pt x="611377" y="114935"/>
                  </a:lnTo>
                  <a:lnTo>
                    <a:pt x="619257" y="116361"/>
                  </a:lnTo>
                  <a:lnTo>
                    <a:pt x="626316" y="119300"/>
                  </a:lnTo>
                  <a:lnTo>
                    <a:pt x="646261" y="156116"/>
                  </a:lnTo>
                  <a:lnTo>
                    <a:pt x="646049" y="167639"/>
                  </a:lnTo>
                  <a:lnTo>
                    <a:pt x="631825" y="205231"/>
                  </a:lnTo>
                  <a:lnTo>
                    <a:pt x="603123" y="215518"/>
                  </a:lnTo>
                  <a:lnTo>
                    <a:pt x="651990" y="215518"/>
                  </a:lnTo>
                  <a:lnTo>
                    <a:pt x="667561" y="180355"/>
                  </a:lnTo>
                  <a:lnTo>
                    <a:pt x="669151" y="153467"/>
                  </a:lnTo>
                  <a:lnTo>
                    <a:pt x="667003" y="140081"/>
                  </a:lnTo>
                  <a:lnTo>
                    <a:pt x="662570" y="128218"/>
                  </a:lnTo>
                  <a:lnTo>
                    <a:pt x="655827" y="117855"/>
                  </a:lnTo>
                  <a:lnTo>
                    <a:pt x="652890" y="114935"/>
                  </a:lnTo>
                  <a:close/>
                </a:path>
                <a:path w="989329" h="285114">
                  <a:moveTo>
                    <a:pt x="967104" y="128397"/>
                  </a:moveTo>
                  <a:lnTo>
                    <a:pt x="956309" y="259968"/>
                  </a:lnTo>
                  <a:lnTo>
                    <a:pt x="978534" y="261747"/>
                  </a:lnTo>
                  <a:lnTo>
                    <a:pt x="989329" y="130301"/>
                  </a:lnTo>
                  <a:lnTo>
                    <a:pt x="967104" y="128397"/>
                  </a:lnTo>
                  <a:close/>
                </a:path>
                <a:path w="989329" h="285114">
                  <a:moveTo>
                    <a:pt x="842390" y="118237"/>
                  </a:moveTo>
                  <a:lnTo>
                    <a:pt x="831596" y="249808"/>
                  </a:lnTo>
                  <a:lnTo>
                    <a:pt x="887349" y="254380"/>
                  </a:lnTo>
                  <a:lnTo>
                    <a:pt x="900112" y="254640"/>
                  </a:lnTo>
                  <a:lnTo>
                    <a:pt x="911161" y="253317"/>
                  </a:lnTo>
                  <a:lnTo>
                    <a:pt x="920496" y="250398"/>
                  </a:lnTo>
                  <a:lnTo>
                    <a:pt x="928115" y="245872"/>
                  </a:lnTo>
                  <a:lnTo>
                    <a:pt x="934043" y="240178"/>
                  </a:lnTo>
                  <a:lnTo>
                    <a:pt x="937155" y="235678"/>
                  </a:lnTo>
                  <a:lnTo>
                    <a:pt x="888622" y="235678"/>
                  </a:lnTo>
                  <a:lnTo>
                    <a:pt x="878712" y="235203"/>
                  </a:lnTo>
                  <a:lnTo>
                    <a:pt x="855344" y="233299"/>
                  </a:lnTo>
                  <a:lnTo>
                    <a:pt x="858901" y="189864"/>
                  </a:lnTo>
                  <a:lnTo>
                    <a:pt x="932079" y="189864"/>
                  </a:lnTo>
                  <a:lnTo>
                    <a:pt x="930275" y="187960"/>
                  </a:lnTo>
                  <a:lnTo>
                    <a:pt x="888618" y="173736"/>
                  </a:lnTo>
                  <a:lnTo>
                    <a:pt x="860425" y="171450"/>
                  </a:lnTo>
                  <a:lnTo>
                    <a:pt x="864615" y="120014"/>
                  </a:lnTo>
                  <a:lnTo>
                    <a:pt x="842390" y="118237"/>
                  </a:lnTo>
                  <a:close/>
                </a:path>
                <a:path w="989329" h="285114">
                  <a:moveTo>
                    <a:pt x="932079" y="189864"/>
                  </a:moveTo>
                  <a:lnTo>
                    <a:pt x="858901" y="189864"/>
                  </a:lnTo>
                  <a:lnTo>
                    <a:pt x="885316" y="192024"/>
                  </a:lnTo>
                  <a:lnTo>
                    <a:pt x="895701" y="193309"/>
                  </a:lnTo>
                  <a:lnTo>
                    <a:pt x="920241" y="211327"/>
                  </a:lnTo>
                  <a:lnTo>
                    <a:pt x="919733" y="216915"/>
                  </a:lnTo>
                  <a:lnTo>
                    <a:pt x="919226" y="224281"/>
                  </a:lnTo>
                  <a:lnTo>
                    <a:pt x="888622" y="235678"/>
                  </a:lnTo>
                  <a:lnTo>
                    <a:pt x="937155" y="235678"/>
                  </a:lnTo>
                  <a:lnTo>
                    <a:pt x="938482" y="233759"/>
                  </a:lnTo>
                  <a:lnTo>
                    <a:pt x="941421" y="226601"/>
                  </a:lnTo>
                  <a:lnTo>
                    <a:pt x="942848" y="218693"/>
                  </a:lnTo>
                  <a:lnTo>
                    <a:pt x="942633" y="209712"/>
                  </a:lnTo>
                  <a:lnTo>
                    <a:pt x="940466" y="201612"/>
                  </a:lnTo>
                  <a:lnTo>
                    <a:pt x="936347" y="194369"/>
                  </a:lnTo>
                  <a:lnTo>
                    <a:pt x="932079" y="189864"/>
                  </a:lnTo>
                  <a:close/>
                </a:path>
              </a:pathLst>
            </a:custGeom>
            <a:solidFill>
              <a:srgbClr val="2E2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30010" y="2000150"/>
              <a:ext cx="1166875" cy="24508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667879" y="2119248"/>
              <a:ext cx="319405" cy="177800"/>
            </a:xfrm>
            <a:custGeom>
              <a:avLst/>
              <a:gdLst/>
              <a:ahLst/>
              <a:cxnLst/>
              <a:rect l="l" t="t" r="r" b="b"/>
              <a:pathLst>
                <a:path w="319404" h="177800">
                  <a:moveTo>
                    <a:pt x="11811" y="19685"/>
                  </a:moveTo>
                  <a:lnTo>
                    <a:pt x="0" y="164591"/>
                  </a:lnTo>
                  <a:lnTo>
                    <a:pt x="17779" y="165988"/>
                  </a:lnTo>
                  <a:lnTo>
                    <a:pt x="21971" y="115062"/>
                  </a:lnTo>
                  <a:lnTo>
                    <a:pt x="40428" y="115062"/>
                  </a:lnTo>
                  <a:lnTo>
                    <a:pt x="23336" y="83411"/>
                  </a:lnTo>
                  <a:lnTo>
                    <a:pt x="23622" y="73913"/>
                  </a:lnTo>
                  <a:lnTo>
                    <a:pt x="41275" y="37211"/>
                  </a:lnTo>
                  <a:lnTo>
                    <a:pt x="47652" y="34543"/>
                  </a:lnTo>
                  <a:lnTo>
                    <a:pt x="26924" y="34543"/>
                  </a:lnTo>
                  <a:lnTo>
                    <a:pt x="28067" y="20954"/>
                  </a:lnTo>
                  <a:lnTo>
                    <a:pt x="11811" y="19685"/>
                  </a:lnTo>
                  <a:close/>
                </a:path>
                <a:path w="319404" h="177800">
                  <a:moveTo>
                    <a:pt x="40428" y="115062"/>
                  </a:moveTo>
                  <a:lnTo>
                    <a:pt x="21971" y="115062"/>
                  </a:lnTo>
                  <a:lnTo>
                    <a:pt x="24638" y="119125"/>
                  </a:lnTo>
                  <a:lnTo>
                    <a:pt x="56388" y="131190"/>
                  </a:lnTo>
                  <a:lnTo>
                    <a:pt x="64389" y="129539"/>
                  </a:lnTo>
                  <a:lnTo>
                    <a:pt x="72009" y="125475"/>
                  </a:lnTo>
                  <a:lnTo>
                    <a:pt x="77511" y="122118"/>
                  </a:lnTo>
                  <a:lnTo>
                    <a:pt x="82407" y="117951"/>
                  </a:lnTo>
                  <a:lnTo>
                    <a:pt x="83696" y="116459"/>
                  </a:lnTo>
                  <a:lnTo>
                    <a:pt x="56261" y="116459"/>
                  </a:lnTo>
                  <a:lnTo>
                    <a:pt x="40640" y="115188"/>
                  </a:lnTo>
                  <a:lnTo>
                    <a:pt x="40428" y="115062"/>
                  </a:lnTo>
                  <a:close/>
                </a:path>
                <a:path w="319404" h="177800">
                  <a:moveTo>
                    <a:pt x="87053" y="34289"/>
                  </a:moveTo>
                  <a:lnTo>
                    <a:pt x="48260" y="34289"/>
                  </a:lnTo>
                  <a:lnTo>
                    <a:pt x="63373" y="35560"/>
                  </a:lnTo>
                  <a:lnTo>
                    <a:pt x="69723" y="39370"/>
                  </a:lnTo>
                  <a:lnTo>
                    <a:pt x="74675" y="46481"/>
                  </a:lnTo>
                  <a:lnTo>
                    <a:pt x="77819" y="52389"/>
                  </a:lnTo>
                  <a:lnTo>
                    <a:pt x="79819" y="59451"/>
                  </a:lnTo>
                  <a:lnTo>
                    <a:pt x="80676" y="67681"/>
                  </a:lnTo>
                  <a:lnTo>
                    <a:pt x="80391" y="77088"/>
                  </a:lnTo>
                  <a:lnTo>
                    <a:pt x="63246" y="113664"/>
                  </a:lnTo>
                  <a:lnTo>
                    <a:pt x="56261" y="116459"/>
                  </a:lnTo>
                  <a:lnTo>
                    <a:pt x="83696" y="116459"/>
                  </a:lnTo>
                  <a:lnTo>
                    <a:pt x="98551" y="78739"/>
                  </a:lnTo>
                  <a:lnTo>
                    <a:pt x="98863" y="71354"/>
                  </a:lnTo>
                  <a:lnTo>
                    <a:pt x="98472" y="64230"/>
                  </a:lnTo>
                  <a:lnTo>
                    <a:pt x="97391" y="57344"/>
                  </a:lnTo>
                  <a:lnTo>
                    <a:pt x="95630" y="50673"/>
                  </a:lnTo>
                  <a:lnTo>
                    <a:pt x="92837" y="42037"/>
                  </a:lnTo>
                  <a:lnTo>
                    <a:pt x="88138" y="35178"/>
                  </a:lnTo>
                  <a:lnTo>
                    <a:pt x="87053" y="34289"/>
                  </a:lnTo>
                  <a:close/>
                </a:path>
                <a:path w="319404" h="177800">
                  <a:moveTo>
                    <a:pt x="51816" y="20574"/>
                  </a:moveTo>
                  <a:lnTo>
                    <a:pt x="26924" y="34543"/>
                  </a:lnTo>
                  <a:lnTo>
                    <a:pt x="47652" y="34543"/>
                  </a:lnTo>
                  <a:lnTo>
                    <a:pt x="48260" y="34289"/>
                  </a:lnTo>
                  <a:lnTo>
                    <a:pt x="87053" y="34289"/>
                  </a:lnTo>
                  <a:lnTo>
                    <a:pt x="81788" y="29972"/>
                  </a:lnTo>
                  <a:lnTo>
                    <a:pt x="75311" y="24764"/>
                  </a:lnTo>
                  <a:lnTo>
                    <a:pt x="67564" y="21843"/>
                  </a:lnTo>
                  <a:lnTo>
                    <a:pt x="58674" y="21081"/>
                  </a:lnTo>
                  <a:lnTo>
                    <a:pt x="51816" y="20574"/>
                  </a:lnTo>
                  <a:close/>
                </a:path>
                <a:path w="319404" h="177800">
                  <a:moveTo>
                    <a:pt x="109474" y="156972"/>
                  </a:moveTo>
                  <a:lnTo>
                    <a:pt x="110109" y="173736"/>
                  </a:lnTo>
                  <a:lnTo>
                    <a:pt x="114173" y="175513"/>
                  </a:lnTo>
                  <a:lnTo>
                    <a:pt x="117855" y="176656"/>
                  </a:lnTo>
                  <a:lnTo>
                    <a:pt x="127000" y="177291"/>
                  </a:lnTo>
                  <a:lnTo>
                    <a:pt x="131952" y="176402"/>
                  </a:lnTo>
                  <a:lnTo>
                    <a:pt x="140589" y="171576"/>
                  </a:lnTo>
                  <a:lnTo>
                    <a:pt x="144525" y="167639"/>
                  </a:lnTo>
                  <a:lnTo>
                    <a:pt x="148209" y="162051"/>
                  </a:lnTo>
                  <a:lnTo>
                    <a:pt x="149634" y="159638"/>
                  </a:lnTo>
                  <a:lnTo>
                    <a:pt x="123444" y="159638"/>
                  </a:lnTo>
                  <a:lnTo>
                    <a:pt x="119506" y="159385"/>
                  </a:lnTo>
                  <a:lnTo>
                    <a:pt x="116586" y="159130"/>
                  </a:lnTo>
                  <a:lnTo>
                    <a:pt x="113284" y="158368"/>
                  </a:lnTo>
                  <a:lnTo>
                    <a:pt x="109474" y="156972"/>
                  </a:lnTo>
                  <a:close/>
                </a:path>
                <a:path w="319404" h="177800">
                  <a:moveTo>
                    <a:pt x="112649" y="27939"/>
                  </a:moveTo>
                  <a:lnTo>
                    <a:pt x="143891" y="136143"/>
                  </a:lnTo>
                  <a:lnTo>
                    <a:pt x="143001" y="137922"/>
                  </a:lnTo>
                  <a:lnTo>
                    <a:pt x="142367" y="139446"/>
                  </a:lnTo>
                  <a:lnTo>
                    <a:pt x="141859" y="140335"/>
                  </a:lnTo>
                  <a:lnTo>
                    <a:pt x="138811" y="147192"/>
                  </a:lnTo>
                  <a:lnTo>
                    <a:pt x="136651" y="151384"/>
                  </a:lnTo>
                  <a:lnTo>
                    <a:pt x="135369" y="153177"/>
                  </a:lnTo>
                  <a:lnTo>
                    <a:pt x="133730" y="155321"/>
                  </a:lnTo>
                  <a:lnTo>
                    <a:pt x="131572" y="157099"/>
                  </a:lnTo>
                  <a:lnTo>
                    <a:pt x="129159" y="158114"/>
                  </a:lnTo>
                  <a:lnTo>
                    <a:pt x="126619" y="159258"/>
                  </a:lnTo>
                  <a:lnTo>
                    <a:pt x="123444" y="159638"/>
                  </a:lnTo>
                  <a:lnTo>
                    <a:pt x="149634" y="159638"/>
                  </a:lnTo>
                  <a:lnTo>
                    <a:pt x="170490" y="116839"/>
                  </a:lnTo>
                  <a:lnTo>
                    <a:pt x="154304" y="116839"/>
                  </a:lnTo>
                  <a:lnTo>
                    <a:pt x="153036" y="110414"/>
                  </a:lnTo>
                  <a:lnTo>
                    <a:pt x="151685" y="104108"/>
                  </a:lnTo>
                  <a:lnTo>
                    <a:pt x="150215" y="97944"/>
                  </a:lnTo>
                  <a:lnTo>
                    <a:pt x="148590" y="91948"/>
                  </a:lnTo>
                  <a:lnTo>
                    <a:pt x="131825" y="29463"/>
                  </a:lnTo>
                  <a:lnTo>
                    <a:pt x="112649" y="27939"/>
                  </a:lnTo>
                  <a:close/>
                </a:path>
                <a:path w="319404" h="177800">
                  <a:moveTo>
                    <a:pt x="190880" y="34289"/>
                  </a:moveTo>
                  <a:lnTo>
                    <a:pt x="163449" y="93599"/>
                  </a:lnTo>
                  <a:lnTo>
                    <a:pt x="160020" y="101091"/>
                  </a:lnTo>
                  <a:lnTo>
                    <a:pt x="156972" y="108838"/>
                  </a:lnTo>
                  <a:lnTo>
                    <a:pt x="154304" y="116839"/>
                  </a:lnTo>
                  <a:lnTo>
                    <a:pt x="170490" y="116839"/>
                  </a:lnTo>
                  <a:lnTo>
                    <a:pt x="208661" y="35813"/>
                  </a:lnTo>
                  <a:lnTo>
                    <a:pt x="190880" y="34289"/>
                  </a:lnTo>
                  <a:close/>
                </a:path>
                <a:path w="319404" h="177800">
                  <a:moveTo>
                    <a:pt x="265505" y="1154"/>
                  </a:moveTo>
                  <a:lnTo>
                    <a:pt x="227963" y="20574"/>
                  </a:lnTo>
                  <a:lnTo>
                    <a:pt x="216153" y="66928"/>
                  </a:lnTo>
                  <a:lnTo>
                    <a:pt x="215233" y="95218"/>
                  </a:lnTo>
                  <a:lnTo>
                    <a:pt x="216118" y="105719"/>
                  </a:lnTo>
                  <a:lnTo>
                    <a:pt x="237380" y="141148"/>
                  </a:lnTo>
                  <a:lnTo>
                    <a:pt x="267916" y="148064"/>
                  </a:lnTo>
                  <a:lnTo>
                    <a:pt x="274812" y="147431"/>
                  </a:lnTo>
                  <a:lnTo>
                    <a:pt x="280922" y="145917"/>
                  </a:lnTo>
                  <a:lnTo>
                    <a:pt x="286257" y="143510"/>
                  </a:lnTo>
                  <a:lnTo>
                    <a:pt x="292735" y="139826"/>
                  </a:lnTo>
                  <a:lnTo>
                    <a:pt x="298571" y="134238"/>
                  </a:lnTo>
                  <a:lnTo>
                    <a:pt x="270382" y="134238"/>
                  </a:lnTo>
                  <a:lnTo>
                    <a:pt x="261493" y="133603"/>
                  </a:lnTo>
                  <a:lnTo>
                    <a:pt x="233894" y="102117"/>
                  </a:lnTo>
                  <a:lnTo>
                    <a:pt x="234061" y="93472"/>
                  </a:lnTo>
                  <a:lnTo>
                    <a:pt x="253592" y="57785"/>
                  </a:lnTo>
                  <a:lnTo>
                    <a:pt x="232155" y="57785"/>
                  </a:lnTo>
                  <a:lnTo>
                    <a:pt x="233313" y="47946"/>
                  </a:lnTo>
                  <a:lnTo>
                    <a:pt x="235203" y="40131"/>
                  </a:lnTo>
                  <a:lnTo>
                    <a:pt x="238125" y="34036"/>
                  </a:lnTo>
                  <a:lnTo>
                    <a:pt x="240919" y="28066"/>
                  </a:lnTo>
                  <a:lnTo>
                    <a:pt x="270879" y="19087"/>
                  </a:lnTo>
                  <a:lnTo>
                    <a:pt x="308721" y="19087"/>
                  </a:lnTo>
                  <a:lnTo>
                    <a:pt x="310388" y="18287"/>
                  </a:lnTo>
                  <a:lnTo>
                    <a:pt x="315722" y="13208"/>
                  </a:lnTo>
                  <a:lnTo>
                    <a:pt x="317626" y="8381"/>
                  </a:lnTo>
                  <a:lnTo>
                    <a:pt x="318666" y="2666"/>
                  </a:lnTo>
                  <a:lnTo>
                    <a:pt x="298196" y="2666"/>
                  </a:lnTo>
                  <a:lnTo>
                    <a:pt x="291338" y="2286"/>
                  </a:lnTo>
                  <a:lnTo>
                    <a:pt x="279273" y="1397"/>
                  </a:lnTo>
                  <a:lnTo>
                    <a:pt x="265505" y="1154"/>
                  </a:lnTo>
                  <a:close/>
                </a:path>
                <a:path w="319404" h="177800">
                  <a:moveTo>
                    <a:pt x="300506" y="55499"/>
                  </a:moveTo>
                  <a:lnTo>
                    <a:pt x="268097" y="55499"/>
                  </a:lnTo>
                  <a:lnTo>
                    <a:pt x="277495" y="56261"/>
                  </a:lnTo>
                  <a:lnTo>
                    <a:pt x="284479" y="60325"/>
                  </a:lnTo>
                  <a:lnTo>
                    <a:pt x="294670" y="93472"/>
                  </a:lnTo>
                  <a:lnTo>
                    <a:pt x="294626" y="95218"/>
                  </a:lnTo>
                  <a:lnTo>
                    <a:pt x="277875" y="131190"/>
                  </a:lnTo>
                  <a:lnTo>
                    <a:pt x="270382" y="134238"/>
                  </a:lnTo>
                  <a:lnTo>
                    <a:pt x="298571" y="134238"/>
                  </a:lnTo>
                  <a:lnTo>
                    <a:pt x="313054" y="97154"/>
                  </a:lnTo>
                  <a:lnTo>
                    <a:pt x="313180" y="85627"/>
                  </a:lnTo>
                  <a:lnTo>
                    <a:pt x="311483" y="75231"/>
                  </a:lnTo>
                  <a:lnTo>
                    <a:pt x="308000" y="65954"/>
                  </a:lnTo>
                  <a:lnTo>
                    <a:pt x="302768" y="57785"/>
                  </a:lnTo>
                  <a:lnTo>
                    <a:pt x="300506" y="55499"/>
                  </a:lnTo>
                  <a:close/>
                </a:path>
                <a:path w="319404" h="177800">
                  <a:moveTo>
                    <a:pt x="262254" y="40131"/>
                  </a:moveTo>
                  <a:lnTo>
                    <a:pt x="232155" y="57785"/>
                  </a:lnTo>
                  <a:lnTo>
                    <a:pt x="253592" y="57785"/>
                  </a:lnTo>
                  <a:lnTo>
                    <a:pt x="254809" y="57118"/>
                  </a:lnTo>
                  <a:lnTo>
                    <a:pt x="261066" y="55570"/>
                  </a:lnTo>
                  <a:lnTo>
                    <a:pt x="268097" y="55499"/>
                  </a:lnTo>
                  <a:lnTo>
                    <a:pt x="300506" y="55499"/>
                  </a:lnTo>
                  <a:lnTo>
                    <a:pt x="296054" y="51000"/>
                  </a:lnTo>
                  <a:lnTo>
                    <a:pt x="288305" y="45894"/>
                  </a:lnTo>
                  <a:lnTo>
                    <a:pt x="279532" y="42479"/>
                  </a:lnTo>
                  <a:lnTo>
                    <a:pt x="269748" y="40766"/>
                  </a:lnTo>
                  <a:lnTo>
                    <a:pt x="262254" y="40131"/>
                  </a:lnTo>
                  <a:close/>
                </a:path>
                <a:path w="319404" h="177800">
                  <a:moveTo>
                    <a:pt x="308721" y="19087"/>
                  </a:moveTo>
                  <a:lnTo>
                    <a:pt x="270879" y="19087"/>
                  </a:lnTo>
                  <a:lnTo>
                    <a:pt x="281050" y="19685"/>
                  </a:lnTo>
                  <a:lnTo>
                    <a:pt x="292100" y="20574"/>
                  </a:lnTo>
                  <a:lnTo>
                    <a:pt x="299466" y="20827"/>
                  </a:lnTo>
                  <a:lnTo>
                    <a:pt x="307213" y="19812"/>
                  </a:lnTo>
                  <a:lnTo>
                    <a:pt x="308721" y="19087"/>
                  </a:lnTo>
                  <a:close/>
                </a:path>
                <a:path w="319404" h="177800">
                  <a:moveTo>
                    <a:pt x="303275" y="0"/>
                  </a:moveTo>
                  <a:lnTo>
                    <a:pt x="302768" y="1397"/>
                  </a:lnTo>
                  <a:lnTo>
                    <a:pt x="301625" y="2159"/>
                  </a:lnTo>
                  <a:lnTo>
                    <a:pt x="298196" y="2666"/>
                  </a:lnTo>
                  <a:lnTo>
                    <a:pt x="318666" y="2666"/>
                  </a:lnTo>
                  <a:lnTo>
                    <a:pt x="318897" y="1397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2E2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10504" y="1793239"/>
              <a:ext cx="398780" cy="219075"/>
            </a:xfrm>
            <a:custGeom>
              <a:avLst/>
              <a:gdLst/>
              <a:ahLst/>
              <a:cxnLst/>
              <a:rect l="l" t="t" r="r" b="b"/>
              <a:pathLst>
                <a:path w="398779" h="219075">
                  <a:moveTo>
                    <a:pt x="398780" y="141478"/>
                  </a:moveTo>
                  <a:lnTo>
                    <a:pt x="0" y="141478"/>
                  </a:lnTo>
                  <a:lnTo>
                    <a:pt x="0" y="218948"/>
                  </a:lnTo>
                  <a:lnTo>
                    <a:pt x="398780" y="218948"/>
                  </a:lnTo>
                  <a:lnTo>
                    <a:pt x="398780" y="141478"/>
                  </a:lnTo>
                  <a:close/>
                </a:path>
                <a:path w="398779" h="219075">
                  <a:moveTo>
                    <a:pt x="39878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398780" y="77470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8FC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10504" y="1793239"/>
              <a:ext cx="398780" cy="219075"/>
            </a:xfrm>
            <a:custGeom>
              <a:avLst/>
              <a:gdLst/>
              <a:ahLst/>
              <a:cxnLst/>
              <a:rect l="l" t="t" r="r" b="b"/>
              <a:pathLst>
                <a:path w="398779" h="219075">
                  <a:moveTo>
                    <a:pt x="0" y="0"/>
                  </a:moveTo>
                  <a:lnTo>
                    <a:pt x="398780" y="0"/>
                  </a:lnTo>
                  <a:lnTo>
                    <a:pt x="398780" y="77470"/>
                  </a:lnTo>
                  <a:lnTo>
                    <a:pt x="0" y="77470"/>
                  </a:lnTo>
                  <a:lnTo>
                    <a:pt x="0" y="0"/>
                  </a:lnTo>
                  <a:close/>
                </a:path>
                <a:path w="398779" h="219075">
                  <a:moveTo>
                    <a:pt x="0" y="141477"/>
                  </a:moveTo>
                  <a:lnTo>
                    <a:pt x="398780" y="141477"/>
                  </a:lnTo>
                  <a:lnTo>
                    <a:pt x="398780" y="218948"/>
                  </a:lnTo>
                  <a:lnTo>
                    <a:pt x="0" y="218948"/>
                  </a:lnTo>
                  <a:lnTo>
                    <a:pt x="0" y="141477"/>
                  </a:lnTo>
                  <a:close/>
                </a:path>
              </a:pathLst>
            </a:custGeom>
            <a:ln w="19050">
              <a:solidFill>
                <a:srgbClr val="45A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21407" y="313639"/>
              <a:ext cx="1259840" cy="3051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14699" y="313639"/>
              <a:ext cx="6318504" cy="305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0188" y="270078"/>
            <a:ext cx="4076827" cy="3660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8210" y="901446"/>
            <a:ext cx="3554095" cy="2105025"/>
          </a:xfrm>
          <a:custGeom>
            <a:avLst/>
            <a:gdLst/>
            <a:ahLst/>
            <a:cxnLst/>
            <a:rect l="l" t="t" r="r" b="b"/>
            <a:pathLst>
              <a:path w="3554095" h="2105025">
                <a:moveTo>
                  <a:pt x="0" y="350774"/>
                </a:moveTo>
                <a:lnTo>
                  <a:pt x="3202" y="303186"/>
                </a:lnTo>
                <a:lnTo>
                  <a:pt x="12530" y="257542"/>
                </a:lnTo>
                <a:lnTo>
                  <a:pt x="27565" y="214258"/>
                </a:lnTo>
                <a:lnTo>
                  <a:pt x="47891" y="173754"/>
                </a:lnTo>
                <a:lnTo>
                  <a:pt x="73088" y="136448"/>
                </a:lnTo>
                <a:lnTo>
                  <a:pt x="102739" y="102758"/>
                </a:lnTo>
                <a:lnTo>
                  <a:pt x="136427" y="73104"/>
                </a:lnTo>
                <a:lnTo>
                  <a:pt x="173732" y="47902"/>
                </a:lnTo>
                <a:lnTo>
                  <a:pt x="214237" y="27572"/>
                </a:lnTo>
                <a:lnTo>
                  <a:pt x="257524" y="12533"/>
                </a:lnTo>
                <a:lnTo>
                  <a:pt x="303176" y="3203"/>
                </a:lnTo>
                <a:lnTo>
                  <a:pt x="350774" y="0"/>
                </a:lnTo>
                <a:lnTo>
                  <a:pt x="3203193" y="0"/>
                </a:lnTo>
                <a:lnTo>
                  <a:pt x="3250781" y="3203"/>
                </a:lnTo>
                <a:lnTo>
                  <a:pt x="3296425" y="12533"/>
                </a:lnTo>
                <a:lnTo>
                  <a:pt x="3339709" y="27572"/>
                </a:lnTo>
                <a:lnTo>
                  <a:pt x="3380213" y="47902"/>
                </a:lnTo>
                <a:lnTo>
                  <a:pt x="3417519" y="73104"/>
                </a:lnTo>
                <a:lnTo>
                  <a:pt x="3451209" y="102758"/>
                </a:lnTo>
                <a:lnTo>
                  <a:pt x="3480863" y="136448"/>
                </a:lnTo>
                <a:lnTo>
                  <a:pt x="3506065" y="173754"/>
                </a:lnTo>
                <a:lnTo>
                  <a:pt x="3526395" y="214258"/>
                </a:lnTo>
                <a:lnTo>
                  <a:pt x="3541434" y="257542"/>
                </a:lnTo>
                <a:lnTo>
                  <a:pt x="3550764" y="303186"/>
                </a:lnTo>
                <a:lnTo>
                  <a:pt x="3553967" y="350774"/>
                </a:lnTo>
                <a:lnTo>
                  <a:pt x="3553967" y="1753869"/>
                </a:lnTo>
                <a:lnTo>
                  <a:pt x="3550764" y="1801457"/>
                </a:lnTo>
                <a:lnTo>
                  <a:pt x="3541434" y="1847101"/>
                </a:lnTo>
                <a:lnTo>
                  <a:pt x="3526395" y="1890385"/>
                </a:lnTo>
                <a:lnTo>
                  <a:pt x="3506065" y="1930889"/>
                </a:lnTo>
                <a:lnTo>
                  <a:pt x="3480863" y="1968195"/>
                </a:lnTo>
                <a:lnTo>
                  <a:pt x="3451209" y="2001885"/>
                </a:lnTo>
                <a:lnTo>
                  <a:pt x="3417519" y="2031539"/>
                </a:lnTo>
                <a:lnTo>
                  <a:pt x="3380213" y="2056741"/>
                </a:lnTo>
                <a:lnTo>
                  <a:pt x="3339709" y="2077071"/>
                </a:lnTo>
                <a:lnTo>
                  <a:pt x="3296425" y="2092110"/>
                </a:lnTo>
                <a:lnTo>
                  <a:pt x="3250781" y="2101440"/>
                </a:lnTo>
                <a:lnTo>
                  <a:pt x="3203193" y="2104643"/>
                </a:lnTo>
                <a:lnTo>
                  <a:pt x="350774" y="2104643"/>
                </a:lnTo>
                <a:lnTo>
                  <a:pt x="303176" y="2101440"/>
                </a:lnTo>
                <a:lnTo>
                  <a:pt x="257524" y="2092110"/>
                </a:lnTo>
                <a:lnTo>
                  <a:pt x="214237" y="2077071"/>
                </a:lnTo>
                <a:lnTo>
                  <a:pt x="173732" y="2056741"/>
                </a:lnTo>
                <a:lnTo>
                  <a:pt x="136427" y="2031539"/>
                </a:lnTo>
                <a:lnTo>
                  <a:pt x="102739" y="2001885"/>
                </a:lnTo>
                <a:lnTo>
                  <a:pt x="73088" y="1968195"/>
                </a:lnTo>
                <a:lnTo>
                  <a:pt x="47891" y="1930889"/>
                </a:lnTo>
                <a:lnTo>
                  <a:pt x="27565" y="1890385"/>
                </a:lnTo>
                <a:lnTo>
                  <a:pt x="12530" y="1847101"/>
                </a:lnTo>
                <a:lnTo>
                  <a:pt x="3202" y="1801457"/>
                </a:lnTo>
                <a:lnTo>
                  <a:pt x="0" y="1753869"/>
                </a:lnTo>
                <a:lnTo>
                  <a:pt x="0" y="350774"/>
                </a:lnTo>
                <a:close/>
              </a:path>
            </a:pathLst>
          </a:custGeom>
          <a:ln w="1905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1331" y="997077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50847" y="1009777"/>
            <a:ext cx="2861945" cy="1798955"/>
            <a:chOff x="1450847" y="1009777"/>
            <a:chExt cx="2861945" cy="17989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847" y="1009777"/>
              <a:ext cx="2548381" cy="2743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0847" y="1284097"/>
              <a:ext cx="2046604" cy="274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0847" y="1634312"/>
              <a:ext cx="2767329" cy="274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0847" y="1909318"/>
              <a:ext cx="2046604" cy="274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0847" y="2259838"/>
              <a:ext cx="2861817" cy="2743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0847" y="2534158"/>
              <a:ext cx="920686" cy="27432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51331" y="1621612"/>
            <a:ext cx="106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1331" y="2247138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79869" y="901446"/>
            <a:ext cx="3548379" cy="2105025"/>
          </a:xfrm>
          <a:custGeom>
            <a:avLst/>
            <a:gdLst/>
            <a:ahLst/>
            <a:cxnLst/>
            <a:rect l="l" t="t" r="r" b="b"/>
            <a:pathLst>
              <a:path w="3548379" h="2105025">
                <a:moveTo>
                  <a:pt x="0" y="350774"/>
                </a:moveTo>
                <a:lnTo>
                  <a:pt x="3203" y="303186"/>
                </a:lnTo>
                <a:lnTo>
                  <a:pt x="12533" y="257542"/>
                </a:lnTo>
                <a:lnTo>
                  <a:pt x="27572" y="214258"/>
                </a:lnTo>
                <a:lnTo>
                  <a:pt x="47902" y="173754"/>
                </a:lnTo>
                <a:lnTo>
                  <a:pt x="73104" y="136448"/>
                </a:lnTo>
                <a:lnTo>
                  <a:pt x="102758" y="102758"/>
                </a:lnTo>
                <a:lnTo>
                  <a:pt x="136448" y="73104"/>
                </a:lnTo>
                <a:lnTo>
                  <a:pt x="173754" y="47902"/>
                </a:lnTo>
                <a:lnTo>
                  <a:pt x="214258" y="27572"/>
                </a:lnTo>
                <a:lnTo>
                  <a:pt x="257542" y="12533"/>
                </a:lnTo>
                <a:lnTo>
                  <a:pt x="303186" y="3203"/>
                </a:lnTo>
                <a:lnTo>
                  <a:pt x="350774" y="0"/>
                </a:lnTo>
                <a:lnTo>
                  <a:pt x="3197098" y="0"/>
                </a:lnTo>
                <a:lnTo>
                  <a:pt x="3244685" y="3203"/>
                </a:lnTo>
                <a:lnTo>
                  <a:pt x="3290329" y="12533"/>
                </a:lnTo>
                <a:lnTo>
                  <a:pt x="3333613" y="27572"/>
                </a:lnTo>
                <a:lnTo>
                  <a:pt x="3374117" y="47902"/>
                </a:lnTo>
                <a:lnTo>
                  <a:pt x="3411423" y="73104"/>
                </a:lnTo>
                <a:lnTo>
                  <a:pt x="3445113" y="102758"/>
                </a:lnTo>
                <a:lnTo>
                  <a:pt x="3474767" y="136448"/>
                </a:lnTo>
                <a:lnTo>
                  <a:pt x="3499969" y="173754"/>
                </a:lnTo>
                <a:lnTo>
                  <a:pt x="3520299" y="214258"/>
                </a:lnTo>
                <a:lnTo>
                  <a:pt x="3535338" y="257542"/>
                </a:lnTo>
                <a:lnTo>
                  <a:pt x="3544668" y="303186"/>
                </a:lnTo>
                <a:lnTo>
                  <a:pt x="3547872" y="350774"/>
                </a:lnTo>
                <a:lnTo>
                  <a:pt x="3547872" y="1753869"/>
                </a:lnTo>
                <a:lnTo>
                  <a:pt x="3544668" y="1801457"/>
                </a:lnTo>
                <a:lnTo>
                  <a:pt x="3535338" y="1847101"/>
                </a:lnTo>
                <a:lnTo>
                  <a:pt x="3520299" y="1890385"/>
                </a:lnTo>
                <a:lnTo>
                  <a:pt x="3499969" y="1930889"/>
                </a:lnTo>
                <a:lnTo>
                  <a:pt x="3474767" y="1968195"/>
                </a:lnTo>
                <a:lnTo>
                  <a:pt x="3445113" y="2001885"/>
                </a:lnTo>
                <a:lnTo>
                  <a:pt x="3411423" y="2031539"/>
                </a:lnTo>
                <a:lnTo>
                  <a:pt x="3374117" y="2056741"/>
                </a:lnTo>
                <a:lnTo>
                  <a:pt x="3333613" y="2077071"/>
                </a:lnTo>
                <a:lnTo>
                  <a:pt x="3290329" y="2092110"/>
                </a:lnTo>
                <a:lnTo>
                  <a:pt x="3244685" y="2101440"/>
                </a:lnTo>
                <a:lnTo>
                  <a:pt x="3197098" y="2104643"/>
                </a:lnTo>
                <a:lnTo>
                  <a:pt x="350774" y="2104643"/>
                </a:lnTo>
                <a:lnTo>
                  <a:pt x="303186" y="2101440"/>
                </a:lnTo>
                <a:lnTo>
                  <a:pt x="257542" y="2092110"/>
                </a:lnTo>
                <a:lnTo>
                  <a:pt x="214258" y="2077071"/>
                </a:lnTo>
                <a:lnTo>
                  <a:pt x="173754" y="2056741"/>
                </a:lnTo>
                <a:lnTo>
                  <a:pt x="136448" y="2031539"/>
                </a:lnTo>
                <a:lnTo>
                  <a:pt x="102758" y="2001885"/>
                </a:lnTo>
                <a:lnTo>
                  <a:pt x="73104" y="1968195"/>
                </a:lnTo>
                <a:lnTo>
                  <a:pt x="47902" y="1930889"/>
                </a:lnTo>
                <a:lnTo>
                  <a:pt x="27572" y="1890385"/>
                </a:lnTo>
                <a:lnTo>
                  <a:pt x="12533" y="1847101"/>
                </a:lnTo>
                <a:lnTo>
                  <a:pt x="3203" y="1801457"/>
                </a:lnTo>
                <a:lnTo>
                  <a:pt x="0" y="1753869"/>
                </a:lnTo>
                <a:lnTo>
                  <a:pt x="0" y="350774"/>
                </a:lnTo>
                <a:close/>
              </a:path>
            </a:pathLst>
          </a:custGeom>
          <a:ln w="1905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11720" y="101384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10932" y="1026541"/>
            <a:ext cx="2953385" cy="1792605"/>
            <a:chOff x="7210932" y="1026541"/>
            <a:chExt cx="2953385" cy="179260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0932" y="1026541"/>
              <a:ext cx="2953257" cy="2743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0932" y="1300861"/>
              <a:ext cx="1024801" cy="2743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932" y="1651381"/>
              <a:ext cx="2846197" cy="2743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10932" y="1925396"/>
              <a:ext cx="1059815" cy="2746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0932" y="2276602"/>
              <a:ext cx="2178050" cy="2743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10932" y="2544826"/>
              <a:ext cx="874344" cy="27432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911720" y="163868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11720" y="2263902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02730" y="4142994"/>
            <a:ext cx="3525520" cy="2105025"/>
          </a:xfrm>
          <a:custGeom>
            <a:avLst/>
            <a:gdLst/>
            <a:ahLst/>
            <a:cxnLst/>
            <a:rect l="l" t="t" r="r" b="b"/>
            <a:pathLst>
              <a:path w="3525520" h="2105025">
                <a:moveTo>
                  <a:pt x="0" y="350773"/>
                </a:moveTo>
                <a:lnTo>
                  <a:pt x="3203" y="303186"/>
                </a:lnTo>
                <a:lnTo>
                  <a:pt x="12533" y="257542"/>
                </a:lnTo>
                <a:lnTo>
                  <a:pt x="27572" y="214258"/>
                </a:lnTo>
                <a:lnTo>
                  <a:pt x="47902" y="173754"/>
                </a:lnTo>
                <a:lnTo>
                  <a:pt x="73104" y="136448"/>
                </a:lnTo>
                <a:lnTo>
                  <a:pt x="102758" y="102758"/>
                </a:lnTo>
                <a:lnTo>
                  <a:pt x="136448" y="73104"/>
                </a:lnTo>
                <a:lnTo>
                  <a:pt x="173754" y="47902"/>
                </a:lnTo>
                <a:lnTo>
                  <a:pt x="214258" y="27572"/>
                </a:lnTo>
                <a:lnTo>
                  <a:pt x="257542" y="12533"/>
                </a:lnTo>
                <a:lnTo>
                  <a:pt x="303186" y="3203"/>
                </a:lnTo>
                <a:lnTo>
                  <a:pt x="350774" y="0"/>
                </a:lnTo>
                <a:lnTo>
                  <a:pt x="3174238" y="0"/>
                </a:lnTo>
                <a:lnTo>
                  <a:pt x="3221825" y="3203"/>
                </a:lnTo>
                <a:lnTo>
                  <a:pt x="3267469" y="12533"/>
                </a:lnTo>
                <a:lnTo>
                  <a:pt x="3310753" y="27572"/>
                </a:lnTo>
                <a:lnTo>
                  <a:pt x="3351257" y="47902"/>
                </a:lnTo>
                <a:lnTo>
                  <a:pt x="3388563" y="73104"/>
                </a:lnTo>
                <a:lnTo>
                  <a:pt x="3422253" y="102758"/>
                </a:lnTo>
                <a:lnTo>
                  <a:pt x="3451907" y="136448"/>
                </a:lnTo>
                <a:lnTo>
                  <a:pt x="3477109" y="173754"/>
                </a:lnTo>
                <a:lnTo>
                  <a:pt x="3497439" y="214258"/>
                </a:lnTo>
                <a:lnTo>
                  <a:pt x="3512478" y="257542"/>
                </a:lnTo>
                <a:lnTo>
                  <a:pt x="3521808" y="303186"/>
                </a:lnTo>
                <a:lnTo>
                  <a:pt x="3525012" y="350773"/>
                </a:lnTo>
                <a:lnTo>
                  <a:pt x="3525012" y="1753857"/>
                </a:lnTo>
                <a:lnTo>
                  <a:pt x="3521808" y="1801457"/>
                </a:lnTo>
                <a:lnTo>
                  <a:pt x="3512478" y="1847111"/>
                </a:lnTo>
                <a:lnTo>
                  <a:pt x="3497439" y="1890401"/>
                </a:lnTo>
                <a:lnTo>
                  <a:pt x="3477109" y="1930907"/>
                </a:lnTo>
                <a:lnTo>
                  <a:pt x="3451907" y="1968214"/>
                </a:lnTo>
                <a:lnTo>
                  <a:pt x="3422253" y="2001902"/>
                </a:lnTo>
                <a:lnTo>
                  <a:pt x="3388563" y="2031554"/>
                </a:lnTo>
                <a:lnTo>
                  <a:pt x="3351257" y="2056752"/>
                </a:lnTo>
                <a:lnTo>
                  <a:pt x="3310753" y="2077078"/>
                </a:lnTo>
                <a:lnTo>
                  <a:pt x="3267469" y="2092113"/>
                </a:lnTo>
                <a:lnTo>
                  <a:pt x="3221825" y="2101441"/>
                </a:lnTo>
                <a:lnTo>
                  <a:pt x="3174238" y="2104643"/>
                </a:lnTo>
                <a:lnTo>
                  <a:pt x="350774" y="2104643"/>
                </a:lnTo>
                <a:lnTo>
                  <a:pt x="303186" y="2101441"/>
                </a:lnTo>
                <a:lnTo>
                  <a:pt x="257542" y="2092113"/>
                </a:lnTo>
                <a:lnTo>
                  <a:pt x="214258" y="2077078"/>
                </a:lnTo>
                <a:lnTo>
                  <a:pt x="173754" y="2056752"/>
                </a:lnTo>
                <a:lnTo>
                  <a:pt x="136448" y="2031554"/>
                </a:lnTo>
                <a:lnTo>
                  <a:pt x="102758" y="2001902"/>
                </a:lnTo>
                <a:lnTo>
                  <a:pt x="73104" y="1968214"/>
                </a:lnTo>
                <a:lnTo>
                  <a:pt x="47902" y="1930907"/>
                </a:lnTo>
                <a:lnTo>
                  <a:pt x="27572" y="1890401"/>
                </a:lnTo>
                <a:lnTo>
                  <a:pt x="12533" y="1847111"/>
                </a:lnTo>
                <a:lnTo>
                  <a:pt x="3203" y="1801457"/>
                </a:lnTo>
                <a:lnTo>
                  <a:pt x="0" y="1753857"/>
                </a:lnTo>
                <a:lnTo>
                  <a:pt x="0" y="350773"/>
                </a:lnTo>
                <a:close/>
              </a:path>
            </a:pathLst>
          </a:custGeom>
          <a:ln w="1905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23278" y="4714747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222490" y="4727447"/>
            <a:ext cx="2531110" cy="899160"/>
            <a:chOff x="7222490" y="4727447"/>
            <a:chExt cx="2531110" cy="899160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22490" y="4727447"/>
              <a:ext cx="2530855" cy="2743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22490" y="5001767"/>
              <a:ext cx="1935606" cy="2743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22490" y="5352287"/>
              <a:ext cx="1967738" cy="27432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923278" y="5339588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5161" y="4153661"/>
            <a:ext cx="3554095" cy="2105025"/>
          </a:xfrm>
          <a:custGeom>
            <a:avLst/>
            <a:gdLst/>
            <a:ahLst/>
            <a:cxnLst/>
            <a:rect l="l" t="t" r="r" b="b"/>
            <a:pathLst>
              <a:path w="3554095" h="2105025">
                <a:moveTo>
                  <a:pt x="0" y="350774"/>
                </a:moveTo>
                <a:lnTo>
                  <a:pt x="3202" y="303186"/>
                </a:lnTo>
                <a:lnTo>
                  <a:pt x="12530" y="257542"/>
                </a:lnTo>
                <a:lnTo>
                  <a:pt x="27565" y="214258"/>
                </a:lnTo>
                <a:lnTo>
                  <a:pt x="47891" y="173754"/>
                </a:lnTo>
                <a:lnTo>
                  <a:pt x="73088" y="136448"/>
                </a:lnTo>
                <a:lnTo>
                  <a:pt x="102739" y="102758"/>
                </a:lnTo>
                <a:lnTo>
                  <a:pt x="136427" y="73104"/>
                </a:lnTo>
                <a:lnTo>
                  <a:pt x="173732" y="47902"/>
                </a:lnTo>
                <a:lnTo>
                  <a:pt x="214237" y="27572"/>
                </a:lnTo>
                <a:lnTo>
                  <a:pt x="257524" y="12533"/>
                </a:lnTo>
                <a:lnTo>
                  <a:pt x="303176" y="3203"/>
                </a:lnTo>
                <a:lnTo>
                  <a:pt x="350774" y="0"/>
                </a:lnTo>
                <a:lnTo>
                  <a:pt x="3203193" y="0"/>
                </a:lnTo>
                <a:lnTo>
                  <a:pt x="3250781" y="3203"/>
                </a:lnTo>
                <a:lnTo>
                  <a:pt x="3296425" y="12533"/>
                </a:lnTo>
                <a:lnTo>
                  <a:pt x="3339709" y="27572"/>
                </a:lnTo>
                <a:lnTo>
                  <a:pt x="3380213" y="47902"/>
                </a:lnTo>
                <a:lnTo>
                  <a:pt x="3417519" y="73104"/>
                </a:lnTo>
                <a:lnTo>
                  <a:pt x="3451209" y="102758"/>
                </a:lnTo>
                <a:lnTo>
                  <a:pt x="3480863" y="136448"/>
                </a:lnTo>
                <a:lnTo>
                  <a:pt x="3506065" y="173754"/>
                </a:lnTo>
                <a:lnTo>
                  <a:pt x="3526395" y="214258"/>
                </a:lnTo>
                <a:lnTo>
                  <a:pt x="3541434" y="257542"/>
                </a:lnTo>
                <a:lnTo>
                  <a:pt x="3550764" y="303186"/>
                </a:lnTo>
                <a:lnTo>
                  <a:pt x="3553967" y="350774"/>
                </a:lnTo>
                <a:lnTo>
                  <a:pt x="3553967" y="1753870"/>
                </a:lnTo>
                <a:lnTo>
                  <a:pt x="3550764" y="1801467"/>
                </a:lnTo>
                <a:lnTo>
                  <a:pt x="3541434" y="1847119"/>
                </a:lnTo>
                <a:lnTo>
                  <a:pt x="3526395" y="1890406"/>
                </a:lnTo>
                <a:lnTo>
                  <a:pt x="3506065" y="1930911"/>
                </a:lnTo>
                <a:lnTo>
                  <a:pt x="3480863" y="1968216"/>
                </a:lnTo>
                <a:lnTo>
                  <a:pt x="3451209" y="2001904"/>
                </a:lnTo>
                <a:lnTo>
                  <a:pt x="3417519" y="2031555"/>
                </a:lnTo>
                <a:lnTo>
                  <a:pt x="3380213" y="2056752"/>
                </a:lnTo>
                <a:lnTo>
                  <a:pt x="3339709" y="2077078"/>
                </a:lnTo>
                <a:lnTo>
                  <a:pt x="3296425" y="2092113"/>
                </a:lnTo>
                <a:lnTo>
                  <a:pt x="3250781" y="2101441"/>
                </a:lnTo>
                <a:lnTo>
                  <a:pt x="3203193" y="2104644"/>
                </a:lnTo>
                <a:lnTo>
                  <a:pt x="350774" y="2104644"/>
                </a:lnTo>
                <a:lnTo>
                  <a:pt x="303176" y="2101441"/>
                </a:lnTo>
                <a:lnTo>
                  <a:pt x="257524" y="2092113"/>
                </a:lnTo>
                <a:lnTo>
                  <a:pt x="214237" y="2077078"/>
                </a:lnTo>
                <a:lnTo>
                  <a:pt x="173732" y="2056752"/>
                </a:lnTo>
                <a:lnTo>
                  <a:pt x="136427" y="2031555"/>
                </a:lnTo>
                <a:lnTo>
                  <a:pt x="102739" y="2001904"/>
                </a:lnTo>
                <a:lnTo>
                  <a:pt x="73088" y="1968216"/>
                </a:lnTo>
                <a:lnTo>
                  <a:pt x="47891" y="1930911"/>
                </a:lnTo>
                <a:lnTo>
                  <a:pt x="27565" y="1890406"/>
                </a:lnTo>
                <a:lnTo>
                  <a:pt x="12530" y="1847119"/>
                </a:lnTo>
                <a:lnTo>
                  <a:pt x="3202" y="1801467"/>
                </a:lnTo>
                <a:lnTo>
                  <a:pt x="0" y="1753870"/>
                </a:lnTo>
                <a:lnTo>
                  <a:pt x="0" y="350774"/>
                </a:lnTo>
                <a:close/>
              </a:path>
            </a:pathLst>
          </a:custGeom>
          <a:ln w="1905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93139" y="4249928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92605" y="4262628"/>
            <a:ext cx="3169285" cy="1855470"/>
            <a:chOff x="1292605" y="4262628"/>
            <a:chExt cx="3169285" cy="1855470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92605" y="4262628"/>
              <a:ext cx="3123311" cy="2438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2605" y="4506468"/>
              <a:ext cx="1955800" cy="2438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2605" y="4826457"/>
              <a:ext cx="2470531" cy="2441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92605" y="5070602"/>
              <a:ext cx="3077337" cy="2438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92605" y="5314442"/>
              <a:ext cx="775068" cy="2438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92605" y="5634533"/>
              <a:ext cx="3169031" cy="2438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92605" y="5873800"/>
              <a:ext cx="1759839" cy="24383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93139" y="4813808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3139" y="5621832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799332" y="1985772"/>
            <a:ext cx="3526154" cy="3335654"/>
            <a:chOff x="3799332" y="1985772"/>
            <a:chExt cx="3526154" cy="3335654"/>
          </a:xfrm>
        </p:grpSpPr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80104" y="1985772"/>
              <a:ext cx="3335274" cy="333527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99332" y="3137916"/>
              <a:ext cx="1771650" cy="57683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75227" y="3221177"/>
              <a:ext cx="1553210" cy="3051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21452" y="3137916"/>
              <a:ext cx="1803653" cy="57683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97601" y="3222625"/>
              <a:ext cx="1587753" cy="3048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19927" y="3698748"/>
              <a:ext cx="1704594" cy="57683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96077" y="3782314"/>
              <a:ext cx="1491996" cy="3048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12108" y="3697223"/>
              <a:ext cx="1608582" cy="57683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87622" y="3781679"/>
              <a:ext cx="1386331" cy="304800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3296411" y="1224152"/>
            <a:ext cx="4503420" cy="4817110"/>
            <a:chOff x="3296411" y="1224152"/>
            <a:chExt cx="4503420" cy="4817110"/>
          </a:xfrm>
        </p:grpSpPr>
        <p:sp>
          <p:nvSpPr>
            <p:cNvPr id="55" name="object 55"/>
            <p:cNvSpPr/>
            <p:nvPr/>
          </p:nvSpPr>
          <p:spPr>
            <a:xfrm>
              <a:off x="3296412" y="1455419"/>
              <a:ext cx="4503420" cy="4502150"/>
            </a:xfrm>
            <a:custGeom>
              <a:avLst/>
              <a:gdLst/>
              <a:ahLst/>
              <a:cxnLst/>
              <a:rect l="l" t="t" r="r" b="b"/>
              <a:pathLst>
                <a:path w="4503420" h="4502150">
                  <a:moveTo>
                    <a:pt x="4503420" y="2151888"/>
                  </a:moveTo>
                  <a:lnTo>
                    <a:pt x="2340864" y="2151888"/>
                  </a:lnTo>
                  <a:lnTo>
                    <a:pt x="2340864" y="0"/>
                  </a:lnTo>
                  <a:lnTo>
                    <a:pt x="2162556" y="0"/>
                  </a:lnTo>
                  <a:lnTo>
                    <a:pt x="2162556" y="2151888"/>
                  </a:lnTo>
                  <a:lnTo>
                    <a:pt x="0" y="2151888"/>
                  </a:lnTo>
                  <a:lnTo>
                    <a:pt x="0" y="2295144"/>
                  </a:lnTo>
                  <a:lnTo>
                    <a:pt x="2162556" y="2295144"/>
                  </a:lnTo>
                  <a:lnTo>
                    <a:pt x="2162556" y="4501896"/>
                  </a:lnTo>
                  <a:lnTo>
                    <a:pt x="2340864" y="4501896"/>
                  </a:lnTo>
                  <a:lnTo>
                    <a:pt x="2340864" y="2295144"/>
                  </a:lnTo>
                  <a:lnTo>
                    <a:pt x="4503420" y="2295144"/>
                  </a:lnTo>
                  <a:lnTo>
                    <a:pt x="4503420" y="2151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44744" y="1233677"/>
              <a:ext cx="974725" cy="472440"/>
            </a:xfrm>
            <a:custGeom>
              <a:avLst/>
              <a:gdLst/>
              <a:ahLst/>
              <a:cxnLst/>
              <a:rect l="l" t="t" r="r" b="b"/>
              <a:pathLst>
                <a:path w="974725" h="472439">
                  <a:moveTo>
                    <a:pt x="133730" y="0"/>
                  </a:moveTo>
                  <a:lnTo>
                    <a:pt x="0" y="0"/>
                  </a:lnTo>
                  <a:lnTo>
                    <a:pt x="57355" y="1090"/>
                  </a:lnTo>
                  <a:lnTo>
                    <a:pt x="113942" y="4323"/>
                  </a:lnTo>
                  <a:lnTo>
                    <a:pt x="169601" y="9642"/>
                  </a:lnTo>
                  <a:lnTo>
                    <a:pt x="224175" y="16993"/>
                  </a:lnTo>
                  <a:lnTo>
                    <a:pt x="277506" y="26317"/>
                  </a:lnTo>
                  <a:lnTo>
                    <a:pt x="329438" y="37560"/>
                  </a:lnTo>
                  <a:lnTo>
                    <a:pt x="379811" y="50665"/>
                  </a:lnTo>
                  <a:lnTo>
                    <a:pt x="428468" y="65576"/>
                  </a:lnTo>
                  <a:lnTo>
                    <a:pt x="475251" y="82237"/>
                  </a:lnTo>
                  <a:lnTo>
                    <a:pt x="520004" y="100591"/>
                  </a:lnTo>
                  <a:lnTo>
                    <a:pt x="562567" y="120583"/>
                  </a:lnTo>
                  <a:lnTo>
                    <a:pt x="602783" y="142157"/>
                  </a:lnTo>
                  <a:lnTo>
                    <a:pt x="640495" y="165255"/>
                  </a:lnTo>
                  <a:lnTo>
                    <a:pt x="675545" y="189823"/>
                  </a:lnTo>
                  <a:lnTo>
                    <a:pt x="707774" y="215804"/>
                  </a:lnTo>
                  <a:lnTo>
                    <a:pt x="737026" y="243141"/>
                  </a:lnTo>
                  <a:lnTo>
                    <a:pt x="763142" y="271780"/>
                  </a:lnTo>
                  <a:lnTo>
                    <a:pt x="685545" y="271780"/>
                  </a:lnTo>
                  <a:lnTo>
                    <a:pt x="909827" y="472439"/>
                  </a:lnTo>
                  <a:lnTo>
                    <a:pt x="974597" y="271780"/>
                  </a:lnTo>
                  <a:lnTo>
                    <a:pt x="897001" y="271780"/>
                  </a:lnTo>
                  <a:lnTo>
                    <a:pt x="870863" y="243141"/>
                  </a:lnTo>
                  <a:lnTo>
                    <a:pt x="841593" y="215804"/>
                  </a:lnTo>
                  <a:lnTo>
                    <a:pt x="809347" y="189823"/>
                  </a:lnTo>
                  <a:lnTo>
                    <a:pt x="774283" y="165255"/>
                  </a:lnTo>
                  <a:lnTo>
                    <a:pt x="736559" y="142157"/>
                  </a:lnTo>
                  <a:lnTo>
                    <a:pt x="696332" y="120583"/>
                  </a:lnTo>
                  <a:lnTo>
                    <a:pt x="653760" y="100591"/>
                  </a:lnTo>
                  <a:lnTo>
                    <a:pt x="609001" y="82237"/>
                  </a:lnTo>
                  <a:lnTo>
                    <a:pt x="562212" y="65576"/>
                  </a:lnTo>
                  <a:lnTo>
                    <a:pt x="513550" y="50665"/>
                  </a:lnTo>
                  <a:lnTo>
                    <a:pt x="463174" y="37560"/>
                  </a:lnTo>
                  <a:lnTo>
                    <a:pt x="411241" y="26317"/>
                  </a:lnTo>
                  <a:lnTo>
                    <a:pt x="357907" y="16993"/>
                  </a:lnTo>
                  <a:lnTo>
                    <a:pt x="303332" y="9642"/>
                  </a:lnTo>
                  <a:lnTo>
                    <a:pt x="247673" y="4323"/>
                  </a:lnTo>
                  <a:lnTo>
                    <a:pt x="191086" y="1090"/>
                  </a:lnTo>
                  <a:lnTo>
                    <a:pt x="13373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01717" y="1233677"/>
              <a:ext cx="909955" cy="472440"/>
            </a:xfrm>
            <a:custGeom>
              <a:avLst/>
              <a:gdLst/>
              <a:ahLst/>
              <a:cxnLst/>
              <a:rect l="l" t="t" r="r" b="b"/>
              <a:pathLst>
                <a:path w="909954" h="472439">
                  <a:moveTo>
                    <a:pt x="843026" y="0"/>
                  </a:moveTo>
                  <a:lnTo>
                    <a:pt x="782821" y="1185"/>
                  </a:lnTo>
                  <a:lnTo>
                    <a:pt x="723759" y="4690"/>
                  </a:lnTo>
                  <a:lnTo>
                    <a:pt x="665982" y="10433"/>
                  </a:lnTo>
                  <a:lnTo>
                    <a:pt x="609632" y="18335"/>
                  </a:lnTo>
                  <a:lnTo>
                    <a:pt x="554853" y="28315"/>
                  </a:lnTo>
                  <a:lnTo>
                    <a:pt x="501787" y="40295"/>
                  </a:lnTo>
                  <a:lnTo>
                    <a:pt x="450577" y="54194"/>
                  </a:lnTo>
                  <a:lnTo>
                    <a:pt x="401365" y="69933"/>
                  </a:lnTo>
                  <a:lnTo>
                    <a:pt x="354294" y="87431"/>
                  </a:lnTo>
                  <a:lnTo>
                    <a:pt x="309506" y="106609"/>
                  </a:lnTo>
                  <a:lnTo>
                    <a:pt x="267145" y="127386"/>
                  </a:lnTo>
                  <a:lnTo>
                    <a:pt x="227353" y="149684"/>
                  </a:lnTo>
                  <a:lnTo>
                    <a:pt x="190273" y="173422"/>
                  </a:lnTo>
                  <a:lnTo>
                    <a:pt x="156047" y="198520"/>
                  </a:lnTo>
                  <a:lnTo>
                    <a:pt x="124818" y="224898"/>
                  </a:lnTo>
                  <a:lnTo>
                    <a:pt x="96729" y="252477"/>
                  </a:lnTo>
                  <a:lnTo>
                    <a:pt x="50540" y="310918"/>
                  </a:lnTo>
                  <a:lnTo>
                    <a:pt x="18622" y="373202"/>
                  </a:lnTo>
                  <a:lnTo>
                    <a:pt x="2116" y="438692"/>
                  </a:lnTo>
                  <a:lnTo>
                    <a:pt x="0" y="472439"/>
                  </a:lnTo>
                  <a:lnTo>
                    <a:pt x="133858" y="472439"/>
                  </a:lnTo>
                  <a:lnTo>
                    <a:pt x="136130" y="437540"/>
                  </a:lnTo>
                  <a:lnTo>
                    <a:pt x="142845" y="403296"/>
                  </a:lnTo>
                  <a:lnTo>
                    <a:pt x="168986" y="337153"/>
                  </a:lnTo>
                  <a:lnTo>
                    <a:pt x="211050" y="274755"/>
                  </a:lnTo>
                  <a:lnTo>
                    <a:pt x="237668" y="245194"/>
                  </a:lnTo>
                  <a:lnTo>
                    <a:pt x="267806" y="216850"/>
                  </a:lnTo>
                  <a:lnTo>
                    <a:pt x="301309" y="189815"/>
                  </a:lnTo>
                  <a:lnTo>
                    <a:pt x="338023" y="164184"/>
                  </a:lnTo>
                  <a:lnTo>
                    <a:pt x="377795" y="140049"/>
                  </a:lnTo>
                  <a:lnTo>
                    <a:pt x="420470" y="117503"/>
                  </a:lnTo>
                  <a:lnTo>
                    <a:pt x="465896" y="96640"/>
                  </a:lnTo>
                  <a:lnTo>
                    <a:pt x="513917" y="77554"/>
                  </a:lnTo>
                  <a:lnTo>
                    <a:pt x="564380" y="60337"/>
                  </a:lnTo>
                  <a:lnTo>
                    <a:pt x="617132" y="45084"/>
                  </a:lnTo>
                  <a:lnTo>
                    <a:pt x="672018" y="31886"/>
                  </a:lnTo>
                  <a:lnTo>
                    <a:pt x="728884" y="20838"/>
                  </a:lnTo>
                  <a:lnTo>
                    <a:pt x="787577" y="12033"/>
                  </a:lnTo>
                  <a:lnTo>
                    <a:pt x="847943" y="5563"/>
                  </a:lnTo>
                  <a:lnTo>
                    <a:pt x="909828" y="1524"/>
                  </a:lnTo>
                  <a:lnTo>
                    <a:pt x="876427" y="380"/>
                  </a:lnTo>
                  <a:lnTo>
                    <a:pt x="843026" y="0"/>
                  </a:lnTo>
                  <a:close/>
                </a:path>
              </a:pathLst>
            </a:custGeom>
            <a:solidFill>
              <a:srgbClr val="75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01717" y="1233677"/>
              <a:ext cx="1818005" cy="472440"/>
            </a:xfrm>
            <a:custGeom>
              <a:avLst/>
              <a:gdLst/>
              <a:ahLst/>
              <a:cxnLst/>
              <a:rect l="l" t="t" r="r" b="b"/>
              <a:pathLst>
                <a:path w="1818004" h="472439">
                  <a:moveTo>
                    <a:pt x="909828" y="1524"/>
                  </a:moveTo>
                  <a:lnTo>
                    <a:pt x="847943" y="5563"/>
                  </a:lnTo>
                  <a:lnTo>
                    <a:pt x="787577" y="12033"/>
                  </a:lnTo>
                  <a:lnTo>
                    <a:pt x="728884" y="20838"/>
                  </a:lnTo>
                  <a:lnTo>
                    <a:pt x="672018" y="31886"/>
                  </a:lnTo>
                  <a:lnTo>
                    <a:pt x="617132" y="45084"/>
                  </a:lnTo>
                  <a:lnTo>
                    <a:pt x="564380" y="60337"/>
                  </a:lnTo>
                  <a:lnTo>
                    <a:pt x="513917" y="77554"/>
                  </a:lnTo>
                  <a:lnTo>
                    <a:pt x="465896" y="96640"/>
                  </a:lnTo>
                  <a:lnTo>
                    <a:pt x="420470" y="117503"/>
                  </a:lnTo>
                  <a:lnTo>
                    <a:pt x="377795" y="140049"/>
                  </a:lnTo>
                  <a:lnTo>
                    <a:pt x="338023" y="164184"/>
                  </a:lnTo>
                  <a:lnTo>
                    <a:pt x="301309" y="189815"/>
                  </a:lnTo>
                  <a:lnTo>
                    <a:pt x="267806" y="216850"/>
                  </a:lnTo>
                  <a:lnTo>
                    <a:pt x="237668" y="245194"/>
                  </a:lnTo>
                  <a:lnTo>
                    <a:pt x="211050" y="274755"/>
                  </a:lnTo>
                  <a:lnTo>
                    <a:pt x="188104" y="305439"/>
                  </a:lnTo>
                  <a:lnTo>
                    <a:pt x="153848" y="369803"/>
                  </a:lnTo>
                  <a:lnTo>
                    <a:pt x="136130" y="437540"/>
                  </a:lnTo>
                  <a:lnTo>
                    <a:pt x="133858" y="472439"/>
                  </a:lnTo>
                  <a:lnTo>
                    <a:pt x="0" y="472439"/>
                  </a:lnTo>
                  <a:lnTo>
                    <a:pt x="8371" y="405586"/>
                  </a:lnTo>
                  <a:lnTo>
                    <a:pt x="32726" y="341619"/>
                  </a:lnTo>
                  <a:lnTo>
                    <a:pt x="71922" y="281177"/>
                  </a:lnTo>
                  <a:lnTo>
                    <a:pt x="124818" y="224898"/>
                  </a:lnTo>
                  <a:lnTo>
                    <a:pt x="156047" y="198520"/>
                  </a:lnTo>
                  <a:lnTo>
                    <a:pt x="190273" y="173422"/>
                  </a:lnTo>
                  <a:lnTo>
                    <a:pt x="227353" y="149684"/>
                  </a:lnTo>
                  <a:lnTo>
                    <a:pt x="267145" y="127386"/>
                  </a:lnTo>
                  <a:lnTo>
                    <a:pt x="309506" y="106609"/>
                  </a:lnTo>
                  <a:lnTo>
                    <a:pt x="354294" y="87431"/>
                  </a:lnTo>
                  <a:lnTo>
                    <a:pt x="401365" y="69933"/>
                  </a:lnTo>
                  <a:lnTo>
                    <a:pt x="450577" y="54194"/>
                  </a:lnTo>
                  <a:lnTo>
                    <a:pt x="501787" y="40295"/>
                  </a:lnTo>
                  <a:lnTo>
                    <a:pt x="554853" y="28315"/>
                  </a:lnTo>
                  <a:lnTo>
                    <a:pt x="609632" y="18335"/>
                  </a:lnTo>
                  <a:lnTo>
                    <a:pt x="665982" y="10433"/>
                  </a:lnTo>
                  <a:lnTo>
                    <a:pt x="723759" y="4690"/>
                  </a:lnTo>
                  <a:lnTo>
                    <a:pt x="782821" y="1185"/>
                  </a:lnTo>
                  <a:lnTo>
                    <a:pt x="843026" y="0"/>
                  </a:lnTo>
                  <a:lnTo>
                    <a:pt x="976757" y="0"/>
                  </a:lnTo>
                  <a:lnTo>
                    <a:pt x="1034112" y="1090"/>
                  </a:lnTo>
                  <a:lnTo>
                    <a:pt x="1090699" y="4323"/>
                  </a:lnTo>
                  <a:lnTo>
                    <a:pt x="1146358" y="9642"/>
                  </a:lnTo>
                  <a:lnTo>
                    <a:pt x="1200933" y="16993"/>
                  </a:lnTo>
                  <a:lnTo>
                    <a:pt x="1254267" y="26317"/>
                  </a:lnTo>
                  <a:lnTo>
                    <a:pt x="1306200" y="37560"/>
                  </a:lnTo>
                  <a:lnTo>
                    <a:pt x="1356576" y="50665"/>
                  </a:lnTo>
                  <a:lnTo>
                    <a:pt x="1405238" y="65576"/>
                  </a:lnTo>
                  <a:lnTo>
                    <a:pt x="1452027" y="82237"/>
                  </a:lnTo>
                  <a:lnTo>
                    <a:pt x="1496786" y="100591"/>
                  </a:lnTo>
                  <a:lnTo>
                    <a:pt x="1539358" y="120583"/>
                  </a:lnTo>
                  <a:lnTo>
                    <a:pt x="1579585" y="142157"/>
                  </a:lnTo>
                  <a:lnTo>
                    <a:pt x="1617309" y="165255"/>
                  </a:lnTo>
                  <a:lnTo>
                    <a:pt x="1652373" y="189823"/>
                  </a:lnTo>
                  <a:lnTo>
                    <a:pt x="1684619" y="215804"/>
                  </a:lnTo>
                  <a:lnTo>
                    <a:pt x="1713889" y="243141"/>
                  </a:lnTo>
                  <a:lnTo>
                    <a:pt x="1740027" y="271780"/>
                  </a:lnTo>
                  <a:lnTo>
                    <a:pt x="1817624" y="271780"/>
                  </a:lnTo>
                  <a:lnTo>
                    <a:pt x="1752854" y="472439"/>
                  </a:lnTo>
                  <a:lnTo>
                    <a:pt x="1528572" y="271780"/>
                  </a:lnTo>
                  <a:lnTo>
                    <a:pt x="1606169" y="271780"/>
                  </a:lnTo>
                  <a:lnTo>
                    <a:pt x="1580052" y="243141"/>
                  </a:lnTo>
                  <a:lnTo>
                    <a:pt x="1550800" y="215804"/>
                  </a:lnTo>
                  <a:lnTo>
                    <a:pt x="1518571" y="189823"/>
                  </a:lnTo>
                  <a:lnTo>
                    <a:pt x="1483521" y="165255"/>
                  </a:lnTo>
                  <a:lnTo>
                    <a:pt x="1445809" y="142157"/>
                  </a:lnTo>
                  <a:lnTo>
                    <a:pt x="1405593" y="120583"/>
                  </a:lnTo>
                  <a:lnTo>
                    <a:pt x="1363030" y="100591"/>
                  </a:lnTo>
                  <a:lnTo>
                    <a:pt x="1318277" y="82237"/>
                  </a:lnTo>
                  <a:lnTo>
                    <a:pt x="1271494" y="65576"/>
                  </a:lnTo>
                  <a:lnTo>
                    <a:pt x="1222837" y="50665"/>
                  </a:lnTo>
                  <a:lnTo>
                    <a:pt x="1172464" y="37560"/>
                  </a:lnTo>
                  <a:lnTo>
                    <a:pt x="1120532" y="26317"/>
                  </a:lnTo>
                  <a:lnTo>
                    <a:pt x="1067201" y="16993"/>
                  </a:lnTo>
                  <a:lnTo>
                    <a:pt x="1012627" y="9642"/>
                  </a:lnTo>
                  <a:lnTo>
                    <a:pt x="956968" y="4323"/>
                  </a:lnTo>
                  <a:lnTo>
                    <a:pt x="900381" y="1090"/>
                  </a:lnTo>
                  <a:lnTo>
                    <a:pt x="843026" y="0"/>
                  </a:lnTo>
                </a:path>
              </a:pathLst>
            </a:custGeom>
            <a:ln w="1905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46548" y="5558789"/>
              <a:ext cx="975360" cy="472440"/>
            </a:xfrm>
            <a:custGeom>
              <a:avLst/>
              <a:gdLst/>
              <a:ahLst/>
              <a:cxnLst/>
              <a:rect l="l" t="t" r="r" b="b"/>
              <a:pathLst>
                <a:path w="975360" h="472439">
                  <a:moveTo>
                    <a:pt x="64642" y="0"/>
                  </a:moveTo>
                  <a:lnTo>
                    <a:pt x="0" y="200660"/>
                  </a:lnTo>
                  <a:lnTo>
                    <a:pt x="77597" y="200660"/>
                  </a:lnTo>
                  <a:lnTo>
                    <a:pt x="103737" y="229298"/>
                  </a:lnTo>
                  <a:lnTo>
                    <a:pt x="133015" y="256635"/>
                  </a:lnTo>
                  <a:lnTo>
                    <a:pt x="165273" y="282616"/>
                  </a:lnTo>
                  <a:lnTo>
                    <a:pt x="200355" y="307184"/>
                  </a:lnTo>
                  <a:lnTo>
                    <a:pt x="238101" y="330282"/>
                  </a:lnTo>
                  <a:lnTo>
                    <a:pt x="278354" y="351856"/>
                  </a:lnTo>
                  <a:lnTo>
                    <a:pt x="320957" y="371848"/>
                  </a:lnTo>
                  <a:lnTo>
                    <a:pt x="365751" y="390202"/>
                  </a:lnTo>
                  <a:lnTo>
                    <a:pt x="412580" y="406863"/>
                  </a:lnTo>
                  <a:lnTo>
                    <a:pt x="461284" y="421774"/>
                  </a:lnTo>
                  <a:lnTo>
                    <a:pt x="511707" y="434879"/>
                  </a:lnTo>
                  <a:lnTo>
                    <a:pt x="563691" y="446122"/>
                  </a:lnTo>
                  <a:lnTo>
                    <a:pt x="617078" y="455446"/>
                  </a:lnTo>
                  <a:lnTo>
                    <a:pt x="671711" y="462797"/>
                  </a:lnTo>
                  <a:lnTo>
                    <a:pt x="727430" y="468116"/>
                  </a:lnTo>
                  <a:lnTo>
                    <a:pt x="784080" y="471349"/>
                  </a:lnTo>
                  <a:lnTo>
                    <a:pt x="841501" y="472440"/>
                  </a:lnTo>
                  <a:lnTo>
                    <a:pt x="975233" y="472440"/>
                  </a:lnTo>
                  <a:lnTo>
                    <a:pt x="917832" y="471349"/>
                  </a:lnTo>
                  <a:lnTo>
                    <a:pt x="861201" y="468116"/>
                  </a:lnTo>
                  <a:lnTo>
                    <a:pt x="805498" y="462797"/>
                  </a:lnTo>
                  <a:lnTo>
                    <a:pt x="750880" y="455446"/>
                  </a:lnTo>
                  <a:lnTo>
                    <a:pt x="697505" y="446122"/>
                  </a:lnTo>
                  <a:lnTo>
                    <a:pt x="645531" y="434879"/>
                  </a:lnTo>
                  <a:lnTo>
                    <a:pt x="595117" y="421774"/>
                  </a:lnTo>
                  <a:lnTo>
                    <a:pt x="546419" y="406863"/>
                  </a:lnTo>
                  <a:lnTo>
                    <a:pt x="499596" y="390202"/>
                  </a:lnTo>
                  <a:lnTo>
                    <a:pt x="454806" y="371848"/>
                  </a:lnTo>
                  <a:lnTo>
                    <a:pt x="412207" y="351856"/>
                  </a:lnTo>
                  <a:lnTo>
                    <a:pt x="371956" y="330282"/>
                  </a:lnTo>
                  <a:lnTo>
                    <a:pt x="334211" y="307184"/>
                  </a:lnTo>
                  <a:lnTo>
                    <a:pt x="299131" y="282616"/>
                  </a:lnTo>
                  <a:lnTo>
                    <a:pt x="266873" y="256635"/>
                  </a:lnTo>
                  <a:lnTo>
                    <a:pt x="237595" y="229298"/>
                  </a:lnTo>
                  <a:lnTo>
                    <a:pt x="211454" y="200660"/>
                  </a:lnTo>
                  <a:lnTo>
                    <a:pt x="289051" y="200660"/>
                  </a:lnTo>
                  <a:lnTo>
                    <a:pt x="64642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54979" y="5558789"/>
              <a:ext cx="910590" cy="472440"/>
            </a:xfrm>
            <a:custGeom>
              <a:avLst/>
              <a:gdLst/>
              <a:ahLst/>
              <a:cxnLst/>
              <a:rect l="l" t="t" r="r" b="b"/>
              <a:pathLst>
                <a:path w="910589" h="472439">
                  <a:moveTo>
                    <a:pt x="910590" y="0"/>
                  </a:moveTo>
                  <a:lnTo>
                    <a:pt x="776732" y="0"/>
                  </a:lnTo>
                  <a:lnTo>
                    <a:pt x="774456" y="34901"/>
                  </a:lnTo>
                  <a:lnTo>
                    <a:pt x="767734" y="69147"/>
                  </a:lnTo>
                  <a:lnTo>
                    <a:pt x="741563" y="135296"/>
                  </a:lnTo>
                  <a:lnTo>
                    <a:pt x="699452" y="197699"/>
                  </a:lnTo>
                  <a:lnTo>
                    <a:pt x="672803" y="227263"/>
                  </a:lnTo>
                  <a:lnTo>
                    <a:pt x="642631" y="255611"/>
                  </a:lnTo>
                  <a:lnTo>
                    <a:pt x="609090" y="282648"/>
                  </a:lnTo>
                  <a:lnTo>
                    <a:pt x="572334" y="308282"/>
                  </a:lnTo>
                  <a:lnTo>
                    <a:pt x="532517" y="332420"/>
                  </a:lnTo>
                  <a:lnTo>
                    <a:pt x="489793" y="354968"/>
                  </a:lnTo>
                  <a:lnTo>
                    <a:pt x="444316" y="375833"/>
                  </a:lnTo>
                  <a:lnTo>
                    <a:pt x="396239" y="394922"/>
                  </a:lnTo>
                  <a:lnTo>
                    <a:pt x="345718" y="412140"/>
                  </a:lnTo>
                  <a:lnTo>
                    <a:pt x="292906" y="427395"/>
                  </a:lnTo>
                  <a:lnTo>
                    <a:pt x="237957" y="440593"/>
                  </a:lnTo>
                  <a:lnTo>
                    <a:pt x="181025" y="451642"/>
                  </a:lnTo>
                  <a:lnTo>
                    <a:pt x="122264" y="460447"/>
                  </a:lnTo>
                  <a:lnTo>
                    <a:pt x="61829" y="466915"/>
                  </a:lnTo>
                  <a:lnTo>
                    <a:pt x="0" y="470954"/>
                  </a:lnTo>
                  <a:lnTo>
                    <a:pt x="33400" y="472068"/>
                  </a:lnTo>
                  <a:lnTo>
                    <a:pt x="127071" y="471253"/>
                  </a:lnTo>
                  <a:lnTo>
                    <a:pt x="186195" y="467748"/>
                  </a:lnTo>
                  <a:lnTo>
                    <a:pt x="244031" y="462003"/>
                  </a:lnTo>
                  <a:lnTo>
                    <a:pt x="300437" y="454100"/>
                  </a:lnTo>
                  <a:lnTo>
                    <a:pt x="355269" y="444117"/>
                  </a:lnTo>
                  <a:lnTo>
                    <a:pt x="408386" y="432134"/>
                  </a:lnTo>
                  <a:lnTo>
                    <a:pt x="459643" y="418232"/>
                  </a:lnTo>
                  <a:lnTo>
                    <a:pt x="508900" y="402491"/>
                  </a:lnTo>
                  <a:lnTo>
                    <a:pt x="556013" y="384990"/>
                  </a:lnTo>
                  <a:lnTo>
                    <a:pt x="600839" y="365810"/>
                  </a:lnTo>
                  <a:lnTo>
                    <a:pt x="643236" y="345030"/>
                  </a:lnTo>
                  <a:lnTo>
                    <a:pt x="683061" y="322730"/>
                  </a:lnTo>
                  <a:lnTo>
                    <a:pt x="720172" y="298991"/>
                  </a:lnTo>
                  <a:lnTo>
                    <a:pt x="754425" y="273892"/>
                  </a:lnTo>
                  <a:lnTo>
                    <a:pt x="785679" y="247513"/>
                  </a:lnTo>
                  <a:lnTo>
                    <a:pt x="813790" y="219934"/>
                  </a:lnTo>
                  <a:lnTo>
                    <a:pt x="860013" y="161496"/>
                  </a:lnTo>
                  <a:lnTo>
                    <a:pt x="891954" y="99218"/>
                  </a:lnTo>
                  <a:lnTo>
                    <a:pt x="908471" y="33739"/>
                  </a:lnTo>
                  <a:lnTo>
                    <a:pt x="910590" y="0"/>
                  </a:lnTo>
                  <a:close/>
                </a:path>
              </a:pathLst>
            </a:custGeom>
            <a:solidFill>
              <a:srgbClr val="75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46548" y="5558789"/>
              <a:ext cx="1819275" cy="472440"/>
            </a:xfrm>
            <a:custGeom>
              <a:avLst/>
              <a:gdLst/>
              <a:ahLst/>
              <a:cxnLst/>
              <a:rect l="l" t="t" r="r" b="b"/>
              <a:pathLst>
                <a:path w="1819275" h="472439">
                  <a:moveTo>
                    <a:pt x="908303" y="470954"/>
                  </a:moveTo>
                  <a:lnTo>
                    <a:pt x="970260" y="466915"/>
                  </a:lnTo>
                  <a:lnTo>
                    <a:pt x="1030695" y="460447"/>
                  </a:lnTo>
                  <a:lnTo>
                    <a:pt x="1089456" y="451642"/>
                  </a:lnTo>
                  <a:lnTo>
                    <a:pt x="1146388" y="440593"/>
                  </a:lnTo>
                  <a:lnTo>
                    <a:pt x="1201337" y="427395"/>
                  </a:lnTo>
                  <a:lnTo>
                    <a:pt x="1254149" y="412140"/>
                  </a:lnTo>
                  <a:lnTo>
                    <a:pt x="1304670" y="394922"/>
                  </a:lnTo>
                  <a:lnTo>
                    <a:pt x="1352747" y="375833"/>
                  </a:lnTo>
                  <a:lnTo>
                    <a:pt x="1398224" y="354968"/>
                  </a:lnTo>
                  <a:lnTo>
                    <a:pt x="1440948" y="332420"/>
                  </a:lnTo>
                  <a:lnTo>
                    <a:pt x="1480765" y="308282"/>
                  </a:lnTo>
                  <a:lnTo>
                    <a:pt x="1517521" y="282648"/>
                  </a:lnTo>
                  <a:lnTo>
                    <a:pt x="1551062" y="255611"/>
                  </a:lnTo>
                  <a:lnTo>
                    <a:pt x="1581234" y="227263"/>
                  </a:lnTo>
                  <a:lnTo>
                    <a:pt x="1607883" y="197699"/>
                  </a:lnTo>
                  <a:lnTo>
                    <a:pt x="1630854" y="167013"/>
                  </a:lnTo>
                  <a:lnTo>
                    <a:pt x="1665149" y="102643"/>
                  </a:lnTo>
                  <a:lnTo>
                    <a:pt x="1682887" y="34901"/>
                  </a:lnTo>
                  <a:lnTo>
                    <a:pt x="1685163" y="0"/>
                  </a:lnTo>
                  <a:lnTo>
                    <a:pt x="1819021" y="0"/>
                  </a:lnTo>
                  <a:lnTo>
                    <a:pt x="1810643" y="66839"/>
                  </a:lnTo>
                  <a:lnTo>
                    <a:pt x="1786271" y="130797"/>
                  </a:lnTo>
                  <a:lnTo>
                    <a:pt x="1747046" y="191235"/>
                  </a:lnTo>
                  <a:lnTo>
                    <a:pt x="1694110" y="247513"/>
                  </a:lnTo>
                  <a:lnTo>
                    <a:pt x="1662856" y="273892"/>
                  </a:lnTo>
                  <a:lnTo>
                    <a:pt x="1628603" y="298991"/>
                  </a:lnTo>
                  <a:lnTo>
                    <a:pt x="1591492" y="322730"/>
                  </a:lnTo>
                  <a:lnTo>
                    <a:pt x="1551667" y="345030"/>
                  </a:lnTo>
                  <a:lnTo>
                    <a:pt x="1509270" y="365810"/>
                  </a:lnTo>
                  <a:lnTo>
                    <a:pt x="1464444" y="384990"/>
                  </a:lnTo>
                  <a:lnTo>
                    <a:pt x="1417331" y="402491"/>
                  </a:lnTo>
                  <a:lnTo>
                    <a:pt x="1368074" y="418232"/>
                  </a:lnTo>
                  <a:lnTo>
                    <a:pt x="1316817" y="432134"/>
                  </a:lnTo>
                  <a:lnTo>
                    <a:pt x="1263700" y="444117"/>
                  </a:lnTo>
                  <a:lnTo>
                    <a:pt x="1208868" y="454100"/>
                  </a:lnTo>
                  <a:lnTo>
                    <a:pt x="1152462" y="462003"/>
                  </a:lnTo>
                  <a:lnTo>
                    <a:pt x="1094626" y="467748"/>
                  </a:lnTo>
                  <a:lnTo>
                    <a:pt x="1035502" y="471253"/>
                  </a:lnTo>
                  <a:lnTo>
                    <a:pt x="975233" y="472440"/>
                  </a:lnTo>
                  <a:lnTo>
                    <a:pt x="841501" y="472440"/>
                  </a:lnTo>
                  <a:lnTo>
                    <a:pt x="784080" y="471349"/>
                  </a:lnTo>
                  <a:lnTo>
                    <a:pt x="727430" y="468116"/>
                  </a:lnTo>
                  <a:lnTo>
                    <a:pt x="671711" y="462797"/>
                  </a:lnTo>
                  <a:lnTo>
                    <a:pt x="617078" y="455446"/>
                  </a:lnTo>
                  <a:lnTo>
                    <a:pt x="563691" y="446122"/>
                  </a:lnTo>
                  <a:lnTo>
                    <a:pt x="511707" y="434879"/>
                  </a:lnTo>
                  <a:lnTo>
                    <a:pt x="461284" y="421774"/>
                  </a:lnTo>
                  <a:lnTo>
                    <a:pt x="412580" y="406863"/>
                  </a:lnTo>
                  <a:lnTo>
                    <a:pt x="365751" y="390202"/>
                  </a:lnTo>
                  <a:lnTo>
                    <a:pt x="320957" y="371848"/>
                  </a:lnTo>
                  <a:lnTo>
                    <a:pt x="278354" y="351856"/>
                  </a:lnTo>
                  <a:lnTo>
                    <a:pt x="238101" y="330282"/>
                  </a:lnTo>
                  <a:lnTo>
                    <a:pt x="200355" y="307184"/>
                  </a:lnTo>
                  <a:lnTo>
                    <a:pt x="165273" y="282616"/>
                  </a:lnTo>
                  <a:lnTo>
                    <a:pt x="133015" y="256635"/>
                  </a:lnTo>
                  <a:lnTo>
                    <a:pt x="103737" y="229298"/>
                  </a:lnTo>
                  <a:lnTo>
                    <a:pt x="77597" y="200660"/>
                  </a:lnTo>
                  <a:lnTo>
                    <a:pt x="0" y="200660"/>
                  </a:lnTo>
                  <a:lnTo>
                    <a:pt x="64642" y="0"/>
                  </a:lnTo>
                  <a:lnTo>
                    <a:pt x="289051" y="200660"/>
                  </a:lnTo>
                  <a:lnTo>
                    <a:pt x="211454" y="200660"/>
                  </a:lnTo>
                  <a:lnTo>
                    <a:pt x="237595" y="229298"/>
                  </a:lnTo>
                  <a:lnTo>
                    <a:pt x="266873" y="256635"/>
                  </a:lnTo>
                  <a:lnTo>
                    <a:pt x="299131" y="282616"/>
                  </a:lnTo>
                  <a:lnTo>
                    <a:pt x="334211" y="307184"/>
                  </a:lnTo>
                  <a:lnTo>
                    <a:pt x="371956" y="330282"/>
                  </a:lnTo>
                  <a:lnTo>
                    <a:pt x="412207" y="351856"/>
                  </a:lnTo>
                  <a:lnTo>
                    <a:pt x="454806" y="371848"/>
                  </a:lnTo>
                  <a:lnTo>
                    <a:pt x="499596" y="390202"/>
                  </a:lnTo>
                  <a:lnTo>
                    <a:pt x="546419" y="406863"/>
                  </a:lnTo>
                  <a:lnTo>
                    <a:pt x="595117" y="421774"/>
                  </a:lnTo>
                  <a:lnTo>
                    <a:pt x="645531" y="434879"/>
                  </a:lnTo>
                  <a:lnTo>
                    <a:pt x="697505" y="446122"/>
                  </a:lnTo>
                  <a:lnTo>
                    <a:pt x="750880" y="455446"/>
                  </a:lnTo>
                  <a:lnTo>
                    <a:pt x="805498" y="462797"/>
                  </a:lnTo>
                  <a:lnTo>
                    <a:pt x="861201" y="468116"/>
                  </a:lnTo>
                  <a:lnTo>
                    <a:pt x="917832" y="471349"/>
                  </a:lnTo>
                  <a:lnTo>
                    <a:pt x="975233" y="472440"/>
                  </a:lnTo>
                </a:path>
              </a:pathLst>
            </a:custGeom>
            <a:ln w="1905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408926" y="3510788"/>
              <a:ext cx="373380" cy="505459"/>
            </a:xfrm>
            <a:custGeom>
              <a:avLst/>
              <a:gdLst/>
              <a:ahLst/>
              <a:cxnLst/>
              <a:rect l="l" t="t" r="r" b="b"/>
              <a:pathLst>
                <a:path w="373379" h="505460">
                  <a:moveTo>
                    <a:pt x="373379" y="0"/>
                  </a:moveTo>
                  <a:lnTo>
                    <a:pt x="370330" y="47739"/>
                  </a:lnTo>
                  <a:lnTo>
                    <a:pt x="361379" y="94039"/>
                  </a:lnTo>
                  <a:lnTo>
                    <a:pt x="346827" y="138430"/>
                  </a:lnTo>
                  <a:lnTo>
                    <a:pt x="326972" y="180440"/>
                  </a:lnTo>
                  <a:lnTo>
                    <a:pt x="302114" y="219600"/>
                  </a:lnTo>
                  <a:lnTo>
                    <a:pt x="272551" y="255439"/>
                  </a:lnTo>
                  <a:lnTo>
                    <a:pt x="238582" y="287487"/>
                  </a:lnTo>
                  <a:lnTo>
                    <a:pt x="200506" y="315273"/>
                  </a:lnTo>
                  <a:lnTo>
                    <a:pt x="158623" y="338328"/>
                  </a:lnTo>
                  <a:lnTo>
                    <a:pt x="158623" y="276987"/>
                  </a:lnTo>
                  <a:lnTo>
                    <a:pt x="0" y="426593"/>
                  </a:lnTo>
                  <a:lnTo>
                    <a:pt x="158623" y="505332"/>
                  </a:lnTo>
                  <a:lnTo>
                    <a:pt x="158623" y="444119"/>
                  </a:lnTo>
                  <a:lnTo>
                    <a:pt x="200506" y="421064"/>
                  </a:lnTo>
                  <a:lnTo>
                    <a:pt x="238582" y="393278"/>
                  </a:lnTo>
                  <a:lnTo>
                    <a:pt x="272551" y="361230"/>
                  </a:lnTo>
                  <a:lnTo>
                    <a:pt x="302114" y="325391"/>
                  </a:lnTo>
                  <a:lnTo>
                    <a:pt x="326972" y="286231"/>
                  </a:lnTo>
                  <a:lnTo>
                    <a:pt x="346827" y="244220"/>
                  </a:lnTo>
                  <a:lnTo>
                    <a:pt x="361379" y="199830"/>
                  </a:lnTo>
                  <a:lnTo>
                    <a:pt x="370330" y="153530"/>
                  </a:lnTo>
                  <a:lnTo>
                    <a:pt x="373379" y="105791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08926" y="3137154"/>
              <a:ext cx="373380" cy="426720"/>
            </a:xfrm>
            <a:custGeom>
              <a:avLst/>
              <a:gdLst/>
              <a:ahLst/>
              <a:cxnLst/>
              <a:rect l="l" t="t" r="r" b="b"/>
              <a:pathLst>
                <a:path w="373379" h="426720">
                  <a:moveTo>
                    <a:pt x="0" y="0"/>
                  </a:moveTo>
                  <a:lnTo>
                    <a:pt x="0" y="105791"/>
                  </a:lnTo>
                  <a:lnTo>
                    <a:pt x="49893" y="109112"/>
                  </a:lnTo>
                  <a:lnTo>
                    <a:pt x="97919" y="118807"/>
                  </a:lnTo>
                  <a:lnTo>
                    <a:pt x="143612" y="134475"/>
                  </a:lnTo>
                  <a:lnTo>
                    <a:pt x="186510" y="155713"/>
                  </a:lnTo>
                  <a:lnTo>
                    <a:pt x="226149" y="182119"/>
                  </a:lnTo>
                  <a:lnTo>
                    <a:pt x="262065" y="213293"/>
                  </a:lnTo>
                  <a:lnTo>
                    <a:pt x="293794" y="248831"/>
                  </a:lnTo>
                  <a:lnTo>
                    <a:pt x="320873" y="288332"/>
                  </a:lnTo>
                  <a:lnTo>
                    <a:pt x="342838" y="331393"/>
                  </a:lnTo>
                  <a:lnTo>
                    <a:pt x="359224" y="377614"/>
                  </a:lnTo>
                  <a:lnTo>
                    <a:pt x="369570" y="426593"/>
                  </a:lnTo>
                  <a:lnTo>
                    <a:pt x="371236" y="413406"/>
                  </a:lnTo>
                  <a:lnTo>
                    <a:pt x="372427" y="400161"/>
                  </a:lnTo>
                  <a:lnTo>
                    <a:pt x="373141" y="386891"/>
                  </a:lnTo>
                  <a:lnTo>
                    <a:pt x="373379" y="373634"/>
                  </a:lnTo>
                  <a:lnTo>
                    <a:pt x="370471" y="326761"/>
                  </a:lnTo>
                  <a:lnTo>
                    <a:pt x="361978" y="281628"/>
                  </a:lnTo>
                  <a:lnTo>
                    <a:pt x="348251" y="238583"/>
                  </a:lnTo>
                  <a:lnTo>
                    <a:pt x="329639" y="197976"/>
                  </a:lnTo>
                  <a:lnTo>
                    <a:pt x="306492" y="160158"/>
                  </a:lnTo>
                  <a:lnTo>
                    <a:pt x="279159" y="125479"/>
                  </a:lnTo>
                  <a:lnTo>
                    <a:pt x="247990" y="94288"/>
                  </a:lnTo>
                  <a:lnTo>
                    <a:pt x="213335" y="66936"/>
                  </a:lnTo>
                  <a:lnTo>
                    <a:pt x="175543" y="43772"/>
                  </a:lnTo>
                  <a:lnTo>
                    <a:pt x="134964" y="25147"/>
                  </a:lnTo>
                  <a:lnTo>
                    <a:pt x="91947" y="11409"/>
                  </a:lnTo>
                  <a:lnTo>
                    <a:pt x="46843" y="2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08926" y="3137154"/>
              <a:ext cx="373380" cy="879475"/>
            </a:xfrm>
            <a:custGeom>
              <a:avLst/>
              <a:gdLst/>
              <a:ahLst/>
              <a:cxnLst/>
              <a:rect l="l" t="t" r="r" b="b"/>
              <a:pathLst>
                <a:path w="373379" h="879475">
                  <a:moveTo>
                    <a:pt x="369570" y="426593"/>
                  </a:moveTo>
                  <a:lnTo>
                    <a:pt x="359224" y="377614"/>
                  </a:lnTo>
                  <a:lnTo>
                    <a:pt x="342838" y="331393"/>
                  </a:lnTo>
                  <a:lnTo>
                    <a:pt x="320873" y="288332"/>
                  </a:lnTo>
                  <a:lnTo>
                    <a:pt x="293794" y="248831"/>
                  </a:lnTo>
                  <a:lnTo>
                    <a:pt x="262065" y="213293"/>
                  </a:lnTo>
                  <a:lnTo>
                    <a:pt x="226149" y="182119"/>
                  </a:lnTo>
                  <a:lnTo>
                    <a:pt x="186510" y="155713"/>
                  </a:lnTo>
                  <a:lnTo>
                    <a:pt x="143612" y="134475"/>
                  </a:lnTo>
                  <a:lnTo>
                    <a:pt x="97919" y="118807"/>
                  </a:lnTo>
                  <a:lnTo>
                    <a:pt x="49893" y="109112"/>
                  </a:lnTo>
                  <a:lnTo>
                    <a:pt x="0" y="105791"/>
                  </a:lnTo>
                  <a:lnTo>
                    <a:pt x="0" y="0"/>
                  </a:lnTo>
                  <a:lnTo>
                    <a:pt x="46843" y="2910"/>
                  </a:lnTo>
                  <a:lnTo>
                    <a:pt x="91947" y="11409"/>
                  </a:lnTo>
                  <a:lnTo>
                    <a:pt x="134964" y="25147"/>
                  </a:lnTo>
                  <a:lnTo>
                    <a:pt x="175543" y="43772"/>
                  </a:lnTo>
                  <a:lnTo>
                    <a:pt x="213335" y="66936"/>
                  </a:lnTo>
                  <a:lnTo>
                    <a:pt x="247990" y="94288"/>
                  </a:lnTo>
                  <a:lnTo>
                    <a:pt x="279159" y="125479"/>
                  </a:lnTo>
                  <a:lnTo>
                    <a:pt x="306492" y="160158"/>
                  </a:lnTo>
                  <a:lnTo>
                    <a:pt x="329639" y="197976"/>
                  </a:lnTo>
                  <a:lnTo>
                    <a:pt x="348251" y="238583"/>
                  </a:lnTo>
                  <a:lnTo>
                    <a:pt x="361978" y="281628"/>
                  </a:lnTo>
                  <a:lnTo>
                    <a:pt x="370471" y="326761"/>
                  </a:lnTo>
                  <a:lnTo>
                    <a:pt x="373379" y="373634"/>
                  </a:lnTo>
                  <a:lnTo>
                    <a:pt x="373379" y="479425"/>
                  </a:lnTo>
                  <a:lnTo>
                    <a:pt x="370330" y="527164"/>
                  </a:lnTo>
                  <a:lnTo>
                    <a:pt x="361379" y="573464"/>
                  </a:lnTo>
                  <a:lnTo>
                    <a:pt x="346827" y="617855"/>
                  </a:lnTo>
                  <a:lnTo>
                    <a:pt x="326972" y="659865"/>
                  </a:lnTo>
                  <a:lnTo>
                    <a:pt x="302114" y="699025"/>
                  </a:lnTo>
                  <a:lnTo>
                    <a:pt x="272551" y="734864"/>
                  </a:lnTo>
                  <a:lnTo>
                    <a:pt x="238582" y="766912"/>
                  </a:lnTo>
                  <a:lnTo>
                    <a:pt x="200506" y="794698"/>
                  </a:lnTo>
                  <a:lnTo>
                    <a:pt x="158623" y="817753"/>
                  </a:lnTo>
                  <a:lnTo>
                    <a:pt x="158623" y="878967"/>
                  </a:lnTo>
                  <a:lnTo>
                    <a:pt x="0" y="800227"/>
                  </a:lnTo>
                  <a:lnTo>
                    <a:pt x="158623" y="650621"/>
                  </a:lnTo>
                  <a:lnTo>
                    <a:pt x="158623" y="711962"/>
                  </a:lnTo>
                  <a:lnTo>
                    <a:pt x="200506" y="688907"/>
                  </a:lnTo>
                  <a:lnTo>
                    <a:pt x="238582" y="661121"/>
                  </a:lnTo>
                  <a:lnTo>
                    <a:pt x="272551" y="629073"/>
                  </a:lnTo>
                  <a:lnTo>
                    <a:pt x="302114" y="593234"/>
                  </a:lnTo>
                  <a:lnTo>
                    <a:pt x="326972" y="554074"/>
                  </a:lnTo>
                  <a:lnTo>
                    <a:pt x="346827" y="512064"/>
                  </a:lnTo>
                  <a:lnTo>
                    <a:pt x="361379" y="467673"/>
                  </a:lnTo>
                  <a:lnTo>
                    <a:pt x="370330" y="421373"/>
                  </a:lnTo>
                  <a:lnTo>
                    <a:pt x="373379" y="373634"/>
                  </a:lnTo>
                </a:path>
              </a:pathLst>
            </a:custGeom>
            <a:ln w="1905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85659" y="0"/>
            <a:ext cx="4909185" cy="6858000"/>
          </a:xfrm>
          <a:custGeom>
            <a:avLst/>
            <a:gdLst/>
            <a:ahLst/>
            <a:cxnLst/>
            <a:rect l="l" t="t" r="r" b="b"/>
            <a:pathLst>
              <a:path w="4909184" h="6858000">
                <a:moveTo>
                  <a:pt x="1872107" y="0"/>
                </a:moveTo>
                <a:lnTo>
                  <a:pt x="2596769" y="3740785"/>
                </a:lnTo>
                <a:lnTo>
                  <a:pt x="2355215" y="5122418"/>
                </a:lnTo>
                <a:lnTo>
                  <a:pt x="0" y="6841149"/>
                </a:lnTo>
                <a:lnTo>
                  <a:pt x="4908804" y="6857999"/>
                </a:lnTo>
                <a:lnTo>
                  <a:pt x="3735578" y="8381"/>
                </a:lnTo>
                <a:lnTo>
                  <a:pt x="1872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11352" y="1440433"/>
            <a:ext cx="3650615" cy="274320"/>
            <a:chOff x="911352" y="1440433"/>
            <a:chExt cx="3650615" cy="274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352" y="1440433"/>
              <a:ext cx="893495" cy="274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504" y="1440433"/>
              <a:ext cx="970622" cy="2743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4874" y="1440433"/>
              <a:ext cx="1005839" cy="274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9566" y="1440433"/>
              <a:ext cx="198120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0441" y="1440433"/>
              <a:ext cx="771144" cy="274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5573" y="1440433"/>
              <a:ext cx="94487" cy="27432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11352" y="1976577"/>
            <a:ext cx="2430780" cy="274955"/>
            <a:chOff x="911352" y="1976577"/>
            <a:chExt cx="2430780" cy="27495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352" y="1976577"/>
              <a:ext cx="1036320" cy="2746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0427" y="1976577"/>
              <a:ext cx="198119" cy="2746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1304" y="1976577"/>
              <a:ext cx="1290434" cy="2746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5706" y="1976577"/>
              <a:ext cx="94488" cy="27462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911352" y="2525902"/>
            <a:ext cx="6348730" cy="835660"/>
            <a:chOff x="911352" y="2525902"/>
            <a:chExt cx="6348730" cy="83566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1352" y="2525902"/>
              <a:ext cx="225552" cy="2743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5944" y="2525902"/>
              <a:ext cx="673862" cy="2743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6880" y="2525902"/>
              <a:ext cx="1143634" cy="2743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413" y="2525902"/>
              <a:ext cx="970280" cy="2743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2530" y="2525902"/>
              <a:ext cx="1005839" cy="2743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9418" y="2525902"/>
              <a:ext cx="650748" cy="2743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62067" y="2525902"/>
              <a:ext cx="1283055" cy="2743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96506" y="2525902"/>
              <a:ext cx="663194" cy="2743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65212" y="2525902"/>
              <a:ext cx="79248" cy="2743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69492" y="2812414"/>
              <a:ext cx="210312" cy="2743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74648" y="2812414"/>
              <a:ext cx="94487" cy="2743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1328" y="2812414"/>
              <a:ext cx="856996" cy="2743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69492" y="3086734"/>
              <a:ext cx="210312" cy="274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74648" y="3086734"/>
              <a:ext cx="1120292" cy="27432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911352" y="3635628"/>
            <a:ext cx="5283200" cy="274320"/>
            <a:chOff x="911352" y="3635628"/>
            <a:chExt cx="5283200" cy="274320"/>
          </a:xfrm>
        </p:grpSpPr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1352" y="3635628"/>
              <a:ext cx="1768602" cy="27431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30678" y="3635628"/>
              <a:ext cx="822083" cy="2743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04869" y="3635628"/>
              <a:ext cx="1026160" cy="2743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86325" y="3635628"/>
              <a:ext cx="842162" cy="2743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89855" y="3635628"/>
              <a:ext cx="198120" cy="2743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189092" y="3879976"/>
              <a:ext cx="889000" cy="12700"/>
            </a:xfrm>
            <a:custGeom>
              <a:avLst/>
              <a:gdLst/>
              <a:ahLst/>
              <a:cxnLst/>
              <a:rect l="l" t="t" r="r" b="b"/>
              <a:pathLst>
                <a:path w="889000" h="12700">
                  <a:moveTo>
                    <a:pt x="888491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888491" y="12191"/>
                  </a:lnTo>
                  <a:lnTo>
                    <a:pt x="888491" y="0"/>
                  </a:lnTo>
                  <a:close/>
                </a:path>
              </a:pathLst>
            </a:custGeom>
            <a:solidFill>
              <a:srgbClr val="464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88915" y="3635628"/>
              <a:ext cx="905510" cy="27431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911352" y="4164457"/>
            <a:ext cx="7237730" cy="274320"/>
            <a:chOff x="911352" y="4164457"/>
            <a:chExt cx="7237730" cy="274320"/>
          </a:xfrm>
        </p:grpSpPr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1352" y="4164457"/>
              <a:ext cx="858659" cy="2743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28216" y="4164457"/>
              <a:ext cx="3025178" cy="27431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12461" y="4164457"/>
              <a:ext cx="1675638" cy="2743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34379" y="4164457"/>
              <a:ext cx="954024" cy="2743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45985" y="4164457"/>
              <a:ext cx="902970" cy="27431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105013" y="4151757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Courier New"/>
                <a:cs typeface="Courier New"/>
              </a:rPr>
              <a:t>№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23544" y="4164457"/>
            <a:ext cx="9698355" cy="568960"/>
            <a:chOff x="923544" y="4164457"/>
            <a:chExt cx="9698355" cy="568960"/>
          </a:xfrm>
        </p:grpSpPr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3544" y="4458665"/>
              <a:ext cx="695198" cy="2746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4292" y="4458665"/>
              <a:ext cx="1452880" cy="27462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79673" y="4458665"/>
              <a:ext cx="1221968" cy="2746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59250" y="4458665"/>
              <a:ext cx="207263" cy="2746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16222" y="4458665"/>
              <a:ext cx="738835" cy="2746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14595" y="4458665"/>
              <a:ext cx="1452499" cy="2746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19722" y="4458665"/>
              <a:ext cx="1222298" cy="2746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99552" y="4458665"/>
              <a:ext cx="192024" cy="2746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20404" y="4164457"/>
              <a:ext cx="233172" cy="27431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475852" y="4164457"/>
              <a:ext cx="152400" cy="27431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52052" y="4164457"/>
              <a:ext cx="440944" cy="27431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48292" y="4164457"/>
              <a:ext cx="430783" cy="27431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336912" y="4164457"/>
              <a:ext cx="1284858" cy="27431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748904" y="4458665"/>
              <a:ext cx="1108100" cy="27462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814180" y="4458665"/>
              <a:ext cx="689457" cy="2746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388728" y="4458665"/>
              <a:ext cx="82296" cy="274624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2994405" y="298450"/>
            <a:ext cx="6053455" cy="365760"/>
            <a:chOff x="2994405" y="298450"/>
            <a:chExt cx="6053455" cy="365760"/>
          </a:xfrm>
        </p:grpSpPr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94405" y="298450"/>
              <a:ext cx="2541143" cy="3657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76672" y="298450"/>
              <a:ext cx="195072" cy="36576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74207" y="298450"/>
              <a:ext cx="3573653" cy="365760"/>
            </a:xfrm>
            <a:prstGeom prst="rect">
              <a:avLst/>
            </a:prstGeom>
          </p:spPr>
        </p:pic>
      </p:grp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2422651" y="766317"/>
            <a:ext cx="7044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Зыбинское</a:t>
            </a:r>
            <a:r>
              <a:rPr sz="1800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сельское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поселение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Белогорского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района</a:t>
            </a:r>
            <a:r>
              <a:rPr sz="180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Республики </a:t>
            </a:r>
            <a:r>
              <a:rPr sz="18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Крым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2635" y="3372611"/>
            <a:ext cx="2509266" cy="30746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4384" y="3393947"/>
            <a:ext cx="2509266" cy="30533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132" y="3393947"/>
            <a:ext cx="2509266" cy="30533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88638" y="1466088"/>
            <a:ext cx="2434970" cy="3657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8717" y="558800"/>
            <a:ext cx="7974330" cy="51815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79400"/>
              </a:lnSpc>
              <a:spcBef>
                <a:spcPts val="545"/>
              </a:spcBef>
            </a:pPr>
            <a:r>
              <a:rPr sz="18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Доходы</a:t>
            </a:r>
            <a:r>
              <a:rPr sz="18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бюджета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 –</a:t>
            </a:r>
            <a:r>
              <a:rPr sz="18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это</a:t>
            </a:r>
            <a:r>
              <a:rPr sz="18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безвозмездные</a:t>
            </a:r>
            <a:r>
              <a:rPr sz="1800" b="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dirty="0">
                <a:solidFill>
                  <a:srgbClr val="000000"/>
                </a:solidFill>
                <a:latin typeface="Times New Roman"/>
                <a:cs typeface="Times New Roman"/>
              </a:rPr>
              <a:t>и </a:t>
            </a:r>
            <a:r>
              <a:rPr sz="18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безвозвратные</a:t>
            </a:r>
            <a:r>
              <a:rPr sz="18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поступления </a:t>
            </a:r>
            <a:r>
              <a:rPr sz="18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денежные </a:t>
            </a:r>
            <a:r>
              <a:rPr sz="1800" b="0" i="1" spc="-4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средств </a:t>
            </a:r>
            <a:r>
              <a:rPr sz="1800" b="0" i="1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sz="18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бюджет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12442" y="3720338"/>
            <a:ext cx="1583690" cy="548640"/>
            <a:chOff x="1512442" y="3720338"/>
            <a:chExt cx="1583690" cy="54864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0062" y="3720338"/>
              <a:ext cx="1575562" cy="274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2442" y="3994658"/>
              <a:ext cx="1533525" cy="27431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78014" y="1940242"/>
            <a:ext cx="8496300" cy="1628775"/>
            <a:chOff x="878014" y="1940242"/>
            <a:chExt cx="8496300" cy="162877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9812" y="2462783"/>
              <a:ext cx="2518410" cy="11056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1875" y="2802635"/>
              <a:ext cx="1474724" cy="30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25593" y="3107435"/>
              <a:ext cx="864108" cy="304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8063" y="2462783"/>
              <a:ext cx="2518410" cy="11056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88759" y="2802635"/>
              <a:ext cx="1727580" cy="304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54874" y="3107435"/>
              <a:ext cx="1339977" cy="304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1560" y="2462783"/>
              <a:ext cx="2518410" cy="11056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89862" y="2802635"/>
              <a:ext cx="1242542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7502" y="3107435"/>
              <a:ext cx="864108" cy="3048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92302" y="1954529"/>
              <a:ext cx="8467725" cy="472440"/>
            </a:xfrm>
            <a:custGeom>
              <a:avLst/>
              <a:gdLst/>
              <a:ahLst/>
              <a:cxnLst/>
              <a:rect l="l" t="t" r="r" b="b"/>
              <a:pathLst>
                <a:path w="8467725" h="472439">
                  <a:moveTo>
                    <a:pt x="0" y="472440"/>
                  </a:moveTo>
                  <a:lnTo>
                    <a:pt x="4536" y="429987"/>
                  </a:lnTo>
                  <a:lnTo>
                    <a:pt x="17617" y="390027"/>
                  </a:lnTo>
                  <a:lnTo>
                    <a:pt x="38446" y="353229"/>
                  </a:lnTo>
                  <a:lnTo>
                    <a:pt x="66228" y="320259"/>
                  </a:lnTo>
                  <a:lnTo>
                    <a:pt x="100168" y="291786"/>
                  </a:lnTo>
                  <a:lnTo>
                    <a:pt x="139472" y="268477"/>
                  </a:lnTo>
                  <a:lnTo>
                    <a:pt x="183343" y="251002"/>
                  </a:lnTo>
                  <a:lnTo>
                    <a:pt x="230987" y="240026"/>
                  </a:lnTo>
                  <a:lnTo>
                    <a:pt x="281609" y="236220"/>
                  </a:lnTo>
                  <a:lnTo>
                    <a:pt x="3923538" y="236220"/>
                  </a:lnTo>
                  <a:lnTo>
                    <a:pt x="3974168" y="232413"/>
                  </a:lnTo>
                  <a:lnTo>
                    <a:pt x="4021813" y="221437"/>
                  </a:lnTo>
                  <a:lnTo>
                    <a:pt x="4065679" y="203962"/>
                  </a:lnTo>
                  <a:lnTo>
                    <a:pt x="4104973" y="180653"/>
                  </a:lnTo>
                  <a:lnTo>
                    <a:pt x="4138902" y="152180"/>
                  </a:lnTo>
                  <a:lnTo>
                    <a:pt x="4166672" y="119210"/>
                  </a:lnTo>
                  <a:lnTo>
                    <a:pt x="4187490" y="82412"/>
                  </a:lnTo>
                  <a:lnTo>
                    <a:pt x="4200563" y="42452"/>
                  </a:lnTo>
                  <a:lnTo>
                    <a:pt x="4205097" y="0"/>
                  </a:lnTo>
                  <a:lnTo>
                    <a:pt x="4209635" y="42452"/>
                  </a:lnTo>
                  <a:lnTo>
                    <a:pt x="4222719" y="82412"/>
                  </a:lnTo>
                  <a:lnTo>
                    <a:pt x="4243554" y="119210"/>
                  </a:lnTo>
                  <a:lnTo>
                    <a:pt x="4271344" y="152180"/>
                  </a:lnTo>
                  <a:lnTo>
                    <a:pt x="4305294" y="180653"/>
                  </a:lnTo>
                  <a:lnTo>
                    <a:pt x="4344608" y="203962"/>
                  </a:lnTo>
                  <a:lnTo>
                    <a:pt x="4388491" y="221437"/>
                  </a:lnTo>
                  <a:lnTo>
                    <a:pt x="4436148" y="232413"/>
                  </a:lnTo>
                  <a:lnTo>
                    <a:pt x="4486783" y="236220"/>
                  </a:lnTo>
                  <a:lnTo>
                    <a:pt x="8185784" y="236220"/>
                  </a:lnTo>
                  <a:lnTo>
                    <a:pt x="8236381" y="240026"/>
                  </a:lnTo>
                  <a:lnTo>
                    <a:pt x="8284008" y="251002"/>
                  </a:lnTo>
                  <a:lnTo>
                    <a:pt x="8327869" y="268478"/>
                  </a:lnTo>
                  <a:lnTo>
                    <a:pt x="8367168" y="291786"/>
                  </a:lnTo>
                  <a:lnTo>
                    <a:pt x="8401107" y="320259"/>
                  </a:lnTo>
                  <a:lnTo>
                    <a:pt x="8428891" y="353229"/>
                  </a:lnTo>
                  <a:lnTo>
                    <a:pt x="8449722" y="390027"/>
                  </a:lnTo>
                  <a:lnTo>
                    <a:pt x="8462805" y="429987"/>
                  </a:lnTo>
                  <a:lnTo>
                    <a:pt x="8467344" y="472440"/>
                  </a:lnTo>
                </a:path>
              </a:pathLst>
            </a:custGeom>
            <a:ln w="28574">
              <a:solidFill>
                <a:srgbClr val="295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61999" y="4526026"/>
            <a:ext cx="13354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i="1" spc="-25" dirty="0">
                <a:latin typeface="Arial"/>
                <a:cs typeface="Arial"/>
              </a:rPr>
              <a:t>НДФЛ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i="1" spc="-10" dirty="0">
                <a:latin typeface="Arial"/>
                <a:cs typeface="Arial"/>
              </a:rPr>
              <a:t>ЕНВД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i="1" spc="-10" dirty="0">
                <a:latin typeface="Arial"/>
                <a:cs typeface="Arial"/>
              </a:rPr>
              <a:t>ЕСХН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200" i="1" dirty="0">
                <a:latin typeface="Arial"/>
                <a:cs typeface="Arial"/>
              </a:rPr>
              <a:t>д</a:t>
            </a:r>
            <a:r>
              <a:rPr sz="1200" i="1" spc="-35" dirty="0">
                <a:latin typeface="Arial"/>
                <a:cs typeface="Arial"/>
              </a:rPr>
              <a:t>р</a:t>
            </a:r>
            <a:r>
              <a:rPr sz="1200" i="1" dirty="0">
                <a:latin typeface="Arial"/>
                <a:cs typeface="Arial"/>
              </a:rPr>
              <a:t>у</a:t>
            </a:r>
            <a:r>
              <a:rPr sz="1200" i="1" spc="-5" dirty="0">
                <a:latin typeface="Arial"/>
                <a:cs typeface="Arial"/>
              </a:rPr>
              <a:t>г</a:t>
            </a:r>
            <a:r>
              <a:rPr sz="1200" i="1" dirty="0">
                <a:latin typeface="Arial"/>
                <a:cs typeface="Arial"/>
              </a:rPr>
              <a:t>ие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н</a:t>
            </a:r>
            <a:r>
              <a:rPr sz="1200" i="1" spc="-10" dirty="0">
                <a:latin typeface="Arial"/>
                <a:cs typeface="Arial"/>
              </a:rPr>
              <a:t>а</a:t>
            </a:r>
            <a:r>
              <a:rPr sz="1200" i="1" spc="-5" dirty="0">
                <a:latin typeface="Arial"/>
                <a:cs typeface="Arial"/>
              </a:rPr>
              <a:t>л</a:t>
            </a:r>
            <a:r>
              <a:rPr sz="1200" i="1" dirty="0">
                <a:latin typeface="Arial"/>
                <a:cs typeface="Arial"/>
              </a:rPr>
              <a:t>о</a:t>
            </a:r>
            <a:r>
              <a:rPr sz="1200" i="1" spc="-5" dirty="0">
                <a:latin typeface="Arial"/>
                <a:cs typeface="Arial"/>
              </a:rPr>
              <a:t>г</a:t>
            </a:r>
            <a:r>
              <a:rPr sz="1200" i="1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06850" y="3627704"/>
            <a:ext cx="2135505" cy="1281430"/>
            <a:chOff x="4006850" y="3627704"/>
            <a:chExt cx="2135505" cy="1281430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91254" y="3627704"/>
              <a:ext cx="1816100" cy="2136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25721" y="3841749"/>
              <a:ext cx="1900301" cy="2133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79290" y="4055109"/>
              <a:ext cx="1195247" cy="2133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06850" y="4268469"/>
              <a:ext cx="2135124" cy="2133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69918" y="4481829"/>
              <a:ext cx="1818513" cy="2133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74134" y="4695189"/>
              <a:ext cx="1364996" cy="21336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922521" y="5028133"/>
            <a:ext cx="1961514" cy="1200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193675" algn="l"/>
                <a:tab pos="194310" algn="l"/>
              </a:tabLst>
            </a:pPr>
            <a:r>
              <a:rPr sz="1100" i="1" spc="-5" dirty="0">
                <a:latin typeface="Arial"/>
                <a:cs typeface="Arial"/>
              </a:rPr>
              <a:t>Доходы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от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использования</a:t>
            </a:r>
            <a:endParaRPr sz="1100">
              <a:latin typeface="Arial"/>
              <a:cs typeface="Arial"/>
            </a:endParaRPr>
          </a:p>
          <a:p>
            <a:pPr marL="193675" marR="433705">
              <a:lnSpc>
                <a:spcPct val="100000"/>
              </a:lnSpc>
            </a:pPr>
            <a:r>
              <a:rPr sz="1100" i="1" spc="-5" dirty="0">
                <a:latin typeface="Arial"/>
                <a:cs typeface="Arial"/>
              </a:rPr>
              <a:t>государственного 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(муниципального) 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имущества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и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земли</a:t>
            </a:r>
            <a:endParaRPr sz="1100">
              <a:latin typeface="Arial"/>
              <a:cs typeface="Arial"/>
            </a:endParaRPr>
          </a:p>
          <a:p>
            <a:pPr marL="193675" marR="353060" indent="-181610">
              <a:lnSpc>
                <a:spcPct val="100000"/>
              </a:lnSpc>
              <a:buFont typeface="Microsoft Sans Serif"/>
              <a:buChar char="•"/>
              <a:tabLst>
                <a:tab pos="193675" algn="l"/>
                <a:tab pos="194310" algn="l"/>
              </a:tabLst>
            </a:pPr>
            <a:r>
              <a:rPr sz="1100" i="1" spc="-5" dirty="0">
                <a:latin typeface="Arial"/>
                <a:cs typeface="Arial"/>
              </a:rPr>
              <a:t>Доходы</a:t>
            </a:r>
            <a:r>
              <a:rPr sz="1100" i="1" spc="254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от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оказания </a:t>
            </a:r>
            <a:r>
              <a:rPr sz="1100" i="1" spc="-29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платных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услуг</a:t>
            </a:r>
            <a:endParaRPr sz="11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buFont typeface="Microsoft Sans Serif"/>
              <a:buChar char="•"/>
              <a:tabLst>
                <a:tab pos="193675" algn="l"/>
                <a:tab pos="194310" algn="l"/>
              </a:tabLst>
            </a:pPr>
            <a:r>
              <a:rPr sz="1100" i="1" spc="-5" dirty="0">
                <a:latin typeface="Arial"/>
                <a:cs typeface="Arial"/>
              </a:rPr>
              <a:t>Другие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налоги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720205" y="3719829"/>
            <a:ext cx="2298700" cy="1703070"/>
            <a:chOff x="6720205" y="3719829"/>
            <a:chExt cx="2298700" cy="1703070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74129" y="3719829"/>
              <a:ext cx="1985518" cy="2438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07657" y="3963365"/>
              <a:ext cx="1930146" cy="2441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52209" y="4207763"/>
              <a:ext cx="2242057" cy="2438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20205" y="4451603"/>
              <a:ext cx="2298446" cy="2438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46925" y="4695443"/>
              <a:ext cx="1442211" cy="2438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40017" y="4939283"/>
              <a:ext cx="2260980" cy="2438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36485" y="5178501"/>
              <a:ext cx="809586" cy="244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7432" y="208788"/>
            <a:ext cx="3952494" cy="3657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" y="629412"/>
            <a:ext cx="10004679" cy="3657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10183" y="2450592"/>
            <a:ext cx="9135745" cy="1305560"/>
            <a:chOff x="710183" y="2450592"/>
            <a:chExt cx="9135745" cy="1305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183" y="2450592"/>
              <a:ext cx="9135618" cy="13053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19" y="2516111"/>
              <a:ext cx="4482846" cy="116815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14501" y="3863340"/>
            <a:ext cx="8998585" cy="1168400"/>
            <a:chOff x="714501" y="3863340"/>
            <a:chExt cx="8998585" cy="11684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851" y="3875532"/>
              <a:ext cx="8985504" cy="114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20851" y="3875532"/>
              <a:ext cx="8985885" cy="1141730"/>
            </a:xfrm>
            <a:custGeom>
              <a:avLst/>
              <a:gdLst/>
              <a:ahLst/>
              <a:cxnLst/>
              <a:rect l="l" t="t" r="r" b="b"/>
              <a:pathLst>
                <a:path w="8985885" h="1141729">
                  <a:moveTo>
                    <a:pt x="0" y="109220"/>
                  </a:moveTo>
                  <a:lnTo>
                    <a:pt x="8586" y="66704"/>
                  </a:lnTo>
                  <a:lnTo>
                    <a:pt x="32002" y="31988"/>
                  </a:lnTo>
                  <a:lnTo>
                    <a:pt x="66731" y="8582"/>
                  </a:lnTo>
                  <a:lnTo>
                    <a:pt x="109258" y="0"/>
                  </a:lnTo>
                  <a:lnTo>
                    <a:pt x="8876284" y="0"/>
                  </a:lnTo>
                  <a:lnTo>
                    <a:pt x="8918799" y="8582"/>
                  </a:lnTo>
                  <a:lnTo>
                    <a:pt x="8953515" y="31988"/>
                  </a:lnTo>
                  <a:lnTo>
                    <a:pt x="8976921" y="66704"/>
                  </a:lnTo>
                  <a:lnTo>
                    <a:pt x="8985504" y="109220"/>
                  </a:lnTo>
                  <a:lnTo>
                    <a:pt x="8985504" y="1032256"/>
                  </a:lnTo>
                  <a:lnTo>
                    <a:pt x="8976921" y="1074771"/>
                  </a:lnTo>
                  <a:lnTo>
                    <a:pt x="8953515" y="1109487"/>
                  </a:lnTo>
                  <a:lnTo>
                    <a:pt x="8918799" y="1132893"/>
                  </a:lnTo>
                  <a:lnTo>
                    <a:pt x="8876284" y="1141476"/>
                  </a:lnTo>
                  <a:lnTo>
                    <a:pt x="109258" y="1141476"/>
                  </a:lnTo>
                  <a:lnTo>
                    <a:pt x="66731" y="1132893"/>
                  </a:lnTo>
                  <a:lnTo>
                    <a:pt x="32002" y="1109487"/>
                  </a:lnTo>
                  <a:lnTo>
                    <a:pt x="8586" y="1074771"/>
                  </a:lnTo>
                  <a:lnTo>
                    <a:pt x="0" y="1032256"/>
                  </a:lnTo>
                  <a:lnTo>
                    <a:pt x="0" y="109220"/>
                  </a:lnTo>
                  <a:close/>
                </a:path>
              </a:pathLst>
            </a:custGeom>
            <a:ln w="12700">
              <a:solidFill>
                <a:srgbClr val="45A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575" y="3863340"/>
              <a:ext cx="4487418" cy="116814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10183" y="5126748"/>
            <a:ext cx="9135745" cy="1305560"/>
            <a:chOff x="710183" y="5126748"/>
            <a:chExt cx="9135745" cy="130556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0183" y="5126748"/>
              <a:ext cx="9135618" cy="13053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575" y="5186171"/>
              <a:ext cx="4502658" cy="118644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247132" y="2642361"/>
            <a:ext cx="4334510" cy="853440"/>
            <a:chOff x="5247132" y="2642361"/>
            <a:chExt cx="4334510" cy="85344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7132" y="2642361"/>
              <a:ext cx="3835273" cy="2133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47132" y="2855721"/>
              <a:ext cx="4278502" cy="2133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47132" y="3069081"/>
              <a:ext cx="4334256" cy="213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47132" y="3282441"/>
              <a:ext cx="831494" cy="21336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230621" y="3924300"/>
            <a:ext cx="4364355" cy="981710"/>
            <a:chOff x="5230621" y="3924300"/>
            <a:chExt cx="4364355" cy="98171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0621" y="3924300"/>
              <a:ext cx="3605022" cy="2133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0621" y="4116323"/>
              <a:ext cx="4364101" cy="2133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30621" y="4308347"/>
              <a:ext cx="3688969" cy="2133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30621" y="4500372"/>
              <a:ext cx="4021074" cy="2133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30621" y="4692091"/>
              <a:ext cx="1104544" cy="21366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230621" y="5182489"/>
            <a:ext cx="4412615" cy="1174115"/>
            <a:chOff x="5230621" y="5182489"/>
            <a:chExt cx="4412615" cy="1174115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30621" y="5182489"/>
              <a:ext cx="3955033" cy="2133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30621" y="5374513"/>
              <a:ext cx="4412614" cy="2133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30621" y="5566257"/>
              <a:ext cx="3863212" cy="2136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30621" y="5758891"/>
              <a:ext cx="3377819" cy="2133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30621" y="5950915"/>
              <a:ext cx="4132706" cy="2133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30621" y="6142939"/>
              <a:ext cx="831494" cy="21336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264155" y="4045966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380D1"/>
                </a:solidFill>
                <a:latin typeface="Trebuchet MS"/>
                <a:cs typeface="Trebuchet MS"/>
              </a:rPr>
              <a:t>СУБВЕНЦИИ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78052" y="4339082"/>
            <a:ext cx="2853055" cy="426720"/>
            <a:chOff x="1178052" y="4339082"/>
            <a:chExt cx="2853055" cy="426720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78052" y="4339082"/>
              <a:ext cx="2852801" cy="2133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78052" y="4552137"/>
              <a:ext cx="2644521" cy="21366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368676" y="2592704"/>
            <a:ext cx="112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62DB0"/>
                </a:solidFill>
                <a:latin typeface="Trebuchet MS"/>
                <a:cs typeface="Trebuchet MS"/>
              </a:rPr>
              <a:t>ДОТАЦИИ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24153" y="2885820"/>
            <a:ext cx="4123690" cy="640080"/>
            <a:chOff x="924153" y="2885820"/>
            <a:chExt cx="4123690" cy="640080"/>
          </a:xfrm>
        </p:grpSpPr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9037" y="2885820"/>
              <a:ext cx="3700272" cy="2133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4153" y="3099180"/>
              <a:ext cx="4123308" cy="2133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9082" y="3312540"/>
              <a:ext cx="3335782" cy="21336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2327529" y="5274691"/>
            <a:ext cx="1231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72CBB"/>
                </a:solidFill>
                <a:latin typeface="Trebuchet MS"/>
                <a:cs typeface="Trebuchet MS"/>
              </a:rPr>
              <a:t>СУБ</a:t>
            </a:r>
            <a:r>
              <a:rPr sz="1800" b="1" spc="5" dirty="0">
                <a:solidFill>
                  <a:srgbClr val="472CBB"/>
                </a:solidFill>
                <a:latin typeface="Trebuchet MS"/>
                <a:cs typeface="Trebuchet MS"/>
              </a:rPr>
              <a:t>С</a:t>
            </a:r>
            <a:r>
              <a:rPr sz="1800" b="1" spc="-5" dirty="0">
                <a:solidFill>
                  <a:srgbClr val="472CBB"/>
                </a:solidFill>
                <a:latin typeface="Trebuchet MS"/>
                <a:cs typeface="Trebuchet MS"/>
              </a:rPr>
              <a:t>И</a:t>
            </a:r>
            <a:r>
              <a:rPr sz="1800" b="1" spc="-10" dirty="0">
                <a:solidFill>
                  <a:srgbClr val="472CBB"/>
                </a:solidFill>
                <a:latin typeface="Trebuchet MS"/>
                <a:cs typeface="Trebuchet MS"/>
              </a:rPr>
              <a:t>Д</a:t>
            </a:r>
            <a:r>
              <a:rPr sz="1800" b="1" spc="-5" dirty="0">
                <a:solidFill>
                  <a:srgbClr val="472CBB"/>
                </a:solidFill>
                <a:latin typeface="Trebuchet MS"/>
                <a:cs typeface="Trebuchet MS"/>
              </a:rPr>
              <a:t>ИИ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16838" y="5567781"/>
            <a:ext cx="4166870" cy="640080"/>
            <a:chOff x="916838" y="5567781"/>
            <a:chExt cx="4166870" cy="640080"/>
          </a:xfrm>
        </p:grpSpPr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08862" y="5567781"/>
              <a:ext cx="3781679" cy="2133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6838" y="5781141"/>
              <a:ext cx="4166616" cy="21335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33217" y="5994196"/>
              <a:ext cx="708875" cy="213664"/>
            </a:xfrm>
            <a:prstGeom prst="rect">
              <a:avLst/>
            </a:prstGeom>
          </p:spPr>
        </p:pic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801725" y="1523746"/>
            <a:ext cx="8999220" cy="51815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79400"/>
              </a:lnSpc>
              <a:spcBef>
                <a:spcPts val="545"/>
              </a:spcBef>
            </a:pPr>
            <a:r>
              <a:rPr sz="18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Межбюджетные</a:t>
            </a:r>
            <a:r>
              <a:rPr sz="180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трансферты</a:t>
            </a:r>
            <a:r>
              <a:rPr sz="180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0" i="1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8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денежные</a:t>
            </a:r>
            <a:r>
              <a:rPr sz="18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 средства,</a:t>
            </a:r>
            <a:r>
              <a:rPr sz="180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перечисляемые</a:t>
            </a:r>
            <a:r>
              <a:rPr sz="180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dirty="0">
                <a:solidFill>
                  <a:srgbClr val="000000"/>
                </a:solidFill>
                <a:latin typeface="Times New Roman"/>
                <a:cs typeface="Times New Roman"/>
              </a:rPr>
              <a:t>из</a:t>
            </a:r>
            <a:r>
              <a:rPr sz="18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одного</a:t>
            </a:r>
            <a:r>
              <a:rPr sz="180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бюджета </a:t>
            </a:r>
            <a:r>
              <a:rPr sz="1800" b="0" i="1" spc="-4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бюджетной</a:t>
            </a:r>
            <a:r>
              <a:rPr sz="1800"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системы</a:t>
            </a:r>
            <a:r>
              <a:rPr sz="18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Российской</a:t>
            </a:r>
            <a:r>
              <a:rPr sz="1800" b="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Федерации</a:t>
            </a:r>
            <a:r>
              <a:rPr sz="18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другому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2278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5123" y="1385316"/>
            <a:ext cx="6945630" cy="41064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4625" y="5361813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650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625" y="4658614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700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625" y="3955160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750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4625" y="3251403"/>
            <a:ext cx="890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800</a:t>
            </a:r>
            <a:r>
              <a:rPr sz="12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4625" y="2548509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850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625" y="1845055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900</a:t>
            </a:r>
            <a:r>
              <a:rPr sz="12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000,00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7835" y="5546242"/>
            <a:ext cx="38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FF0000"/>
                </a:solidFill>
                <a:latin typeface="Trebuchet MS"/>
                <a:cs typeface="Trebuchet MS"/>
              </a:rPr>
              <a:t>0</a:t>
            </a:r>
            <a:r>
              <a:rPr sz="1200" b="1" spc="-1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7013" y="5511190"/>
            <a:ext cx="381635" cy="4616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200" b="1" spc="-1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FF0000"/>
                </a:solidFill>
                <a:latin typeface="Trebuchet MS"/>
                <a:cs typeface="Trebuchet MS"/>
              </a:rPr>
              <a:t>0</a:t>
            </a:r>
            <a:r>
              <a:rPr sz="1200" b="1" spc="-1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  <a:p>
            <a:pPr marL="19685">
              <a:lnSpc>
                <a:spcPct val="100000"/>
              </a:lnSpc>
              <a:spcBef>
                <a:spcPts val="275"/>
              </a:spcBef>
            </a:pPr>
            <a:r>
              <a:rPr sz="1200" spc="-5" dirty="0">
                <a:solidFill>
                  <a:srgbClr val="585858"/>
                </a:solidFill>
                <a:latin typeface="Trebuchet MS"/>
                <a:cs typeface="Trebuchet MS"/>
              </a:rPr>
              <a:t>годы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6571" y="5546242"/>
            <a:ext cx="38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FF0000"/>
                </a:solidFill>
                <a:latin typeface="Trebuchet MS"/>
                <a:cs typeface="Trebuchet MS"/>
              </a:rPr>
              <a:t>0</a:t>
            </a:r>
            <a:r>
              <a:rPr sz="1200" b="1" spc="-1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8160" y="3302634"/>
            <a:ext cx="11398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81246"/>
                </a:solidFill>
                <a:latin typeface="Trebuchet MS"/>
                <a:cs typeface="Trebuchet MS"/>
              </a:rPr>
              <a:t>3</a:t>
            </a:r>
            <a:r>
              <a:rPr sz="1400" b="1" spc="-40" dirty="0">
                <a:solidFill>
                  <a:srgbClr val="481246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481246"/>
                </a:solidFill>
                <a:latin typeface="Trebuchet MS"/>
                <a:cs typeface="Trebuchet MS"/>
              </a:rPr>
              <a:t>753</a:t>
            </a:r>
            <a:r>
              <a:rPr sz="1400" b="1" spc="-65" dirty="0">
                <a:solidFill>
                  <a:srgbClr val="48124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81246"/>
                </a:solidFill>
                <a:latin typeface="Trebuchet MS"/>
                <a:cs typeface="Trebuchet MS"/>
              </a:rPr>
              <a:t>667,85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9191" y="1371726"/>
            <a:ext cx="11398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81246"/>
                </a:solidFill>
                <a:latin typeface="Trebuchet MS"/>
                <a:cs typeface="Trebuchet MS"/>
              </a:rPr>
              <a:t>3</a:t>
            </a:r>
            <a:r>
              <a:rPr sz="1400" b="1" spc="-40" dirty="0">
                <a:solidFill>
                  <a:srgbClr val="481246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481246"/>
                </a:solidFill>
                <a:latin typeface="Trebuchet MS"/>
                <a:cs typeface="Trebuchet MS"/>
              </a:rPr>
              <a:t>894</a:t>
            </a:r>
            <a:r>
              <a:rPr sz="1400" b="1" spc="-65" dirty="0">
                <a:solidFill>
                  <a:srgbClr val="48124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81246"/>
                </a:solidFill>
                <a:latin typeface="Trebuchet MS"/>
                <a:cs typeface="Trebuchet MS"/>
              </a:rPr>
              <a:t>309,94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2551" y="2762757"/>
            <a:ext cx="11398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81246"/>
                </a:solidFill>
                <a:latin typeface="Trebuchet MS"/>
                <a:cs typeface="Trebuchet MS"/>
              </a:rPr>
              <a:t>3</a:t>
            </a:r>
            <a:r>
              <a:rPr sz="1400" b="1" spc="-40" dirty="0">
                <a:solidFill>
                  <a:srgbClr val="481246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481246"/>
                </a:solidFill>
                <a:latin typeface="Trebuchet MS"/>
                <a:cs typeface="Trebuchet MS"/>
              </a:rPr>
              <a:t>791</a:t>
            </a:r>
            <a:r>
              <a:rPr sz="1400" b="1" spc="-65" dirty="0">
                <a:solidFill>
                  <a:srgbClr val="48124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81246"/>
                </a:solidFill>
                <a:latin typeface="Trebuchet MS"/>
                <a:cs typeface="Trebuchet MS"/>
              </a:rPr>
              <a:t>625,72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6734" y="3450550"/>
            <a:ext cx="202565" cy="27178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руб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204720" y="522859"/>
            <a:ext cx="6194425" cy="6616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667510" marR="5080" indent="-1655445">
              <a:lnSpc>
                <a:spcPts val="2460"/>
              </a:lnSpc>
              <a:spcBef>
                <a:spcPts val="254"/>
              </a:spcBef>
            </a:pPr>
            <a:r>
              <a:rPr spc="10" dirty="0"/>
              <a:t>Параметры</a:t>
            </a:r>
            <a:r>
              <a:rPr spc="20" dirty="0"/>
              <a:t> </a:t>
            </a:r>
            <a:r>
              <a:rPr spc="10" dirty="0">
                <a:solidFill>
                  <a:srgbClr val="FF0000"/>
                </a:solidFill>
              </a:rPr>
              <a:t>доходов </a:t>
            </a:r>
            <a:r>
              <a:rPr spc="10" dirty="0"/>
              <a:t>бюджета</a:t>
            </a:r>
            <a:r>
              <a:rPr spc="25" dirty="0"/>
              <a:t> </a:t>
            </a:r>
            <a:r>
              <a:rPr spc="10" dirty="0"/>
              <a:t>на </a:t>
            </a:r>
            <a:r>
              <a:rPr spc="15" dirty="0"/>
              <a:t>2023-2024</a:t>
            </a:r>
            <a:r>
              <a:rPr spc="10" dirty="0"/>
              <a:t> гг. </a:t>
            </a:r>
            <a:r>
              <a:rPr spc="-620" dirty="0"/>
              <a:t> </a:t>
            </a:r>
            <a:r>
              <a:rPr spc="10" dirty="0"/>
              <a:t>в</a:t>
            </a:r>
            <a:r>
              <a:rPr dirty="0"/>
              <a:t> </a:t>
            </a:r>
            <a:r>
              <a:rPr spc="10" dirty="0"/>
              <a:t>сравнении</a:t>
            </a:r>
            <a:r>
              <a:rPr spc="20" dirty="0"/>
              <a:t> </a:t>
            </a:r>
            <a:r>
              <a:rPr spc="10" dirty="0"/>
              <a:t>с</a:t>
            </a:r>
            <a:r>
              <a:rPr spc="5" dirty="0"/>
              <a:t> </a:t>
            </a:r>
            <a:r>
              <a:rPr spc="15" dirty="0"/>
              <a:t>2022</a:t>
            </a:r>
            <a:r>
              <a:rPr dirty="0"/>
              <a:t> </a:t>
            </a:r>
            <a:r>
              <a:rPr spc="10" dirty="0"/>
              <a:t>г.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1156</Words>
  <Application>Microsoft Office PowerPoint</Application>
  <PresentationFormat>Произвольный</PresentationFormat>
  <Paragraphs>267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БЮДЖЕТ</vt:lpstr>
      <vt:lpstr>Презентация PowerPoint</vt:lpstr>
      <vt:lpstr>Презентация PowerPoint</vt:lpstr>
      <vt:lpstr>Доходы</vt:lpstr>
      <vt:lpstr>Презентация PowerPoint</vt:lpstr>
      <vt:lpstr>Зыбинское сельское поселение Белогорского района Республики Крым</vt:lpstr>
      <vt:lpstr>Доходы бюджета – это безвозмездные и безвозвратные поступления денежные  средств в бюджет</vt:lpstr>
      <vt:lpstr>Межбюджетные трансферты – денежные средства, перечисляемые из одного бюджета  бюджетной системы Российской Федерации другому</vt:lpstr>
      <vt:lpstr>Параметры доходов бюджета на 2023-2024 гг.  в сравнении с 2022 г.</vt:lpstr>
      <vt:lpstr>СТРУКТУРА ДОХОДОВ БЮДЖЕТА НА 2022 (3 753 667,85 РУБ)</vt:lpstr>
      <vt:lpstr>СТРУКТУРА ДОХОДОВ БЮДЖЕТА НА 2022 Г.</vt:lpstr>
      <vt:lpstr>Презентация PowerPoint</vt:lpstr>
      <vt:lpstr>СТРУКТУРА ДОХОДОВ БЮДЖЕТА НА 2024 Г.</vt:lpstr>
      <vt:lpstr>Презентация PowerPoint</vt:lpstr>
      <vt:lpstr>Общий объем расходов на 2023-2024 гг. в сравнении с 2022 г.</vt:lpstr>
      <vt:lpstr>РАСХОДЫ БЮДЖЕТА НА 2022 (3 753 667,85 РУБ)</vt:lpstr>
      <vt:lpstr>РАСХОДЫ БЮДЖЕТА НА 2023</vt:lpstr>
      <vt:lpstr>Объем межбюджетных трансфертов, получаемых бюджетом МО  Зыбинское с/п из других бюджетов бюджетной системы РФ на 2023-  2024 гг. в сравнении с 2022 г.</vt:lpstr>
      <vt:lpstr>ОБЪЕМ ИНЫХ МЕЖБЮДЖЕТНЫХ ТРАНСФЕРТОВ, ПРЕДОСТАВЛЯЕМЫХ  ИЗ БЮДЖЕТА МО ЗЫБИНСКОЕ С/П ДРУГИМ БЮДЖЕТАМ БЮДЖЕТНОЙ  СИСТЕМЫ РФ НА 2022 ГОД (66 098 РУБ)</vt:lpstr>
      <vt:lpstr>Презентация PowerPoint</vt:lpstr>
      <vt:lpstr>Презентация PowerPoint</vt:lpstr>
      <vt:lpstr>Адрес: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___________________ на 2018 год и на плановый период 2019-2020 годы</dc:title>
  <dc:creator>Евгения Линькова</dc:creator>
  <cp:lastModifiedBy>Пользователь</cp:lastModifiedBy>
  <cp:revision>1</cp:revision>
  <dcterms:created xsi:type="dcterms:W3CDTF">2021-12-16T11:06:27Z</dcterms:created>
  <dcterms:modified xsi:type="dcterms:W3CDTF">2021-12-16T11:24:37Z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2021-12-16T00:00:00Z</vt:filetime>
  </property>
</Properties>
</file>